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9"/>
  </p:notesMasterIdLst>
  <p:sldIdLst>
    <p:sldId id="256" r:id="rId2"/>
    <p:sldId id="259" r:id="rId3"/>
    <p:sldId id="261" r:id="rId4"/>
    <p:sldId id="267" r:id="rId5"/>
    <p:sldId id="337" r:id="rId6"/>
    <p:sldId id="318" r:id="rId7"/>
    <p:sldId id="264" r:id="rId8"/>
    <p:sldId id="266" r:id="rId9"/>
    <p:sldId id="313" r:id="rId10"/>
    <p:sldId id="260" r:id="rId11"/>
    <p:sldId id="338" r:id="rId12"/>
    <p:sldId id="339" r:id="rId13"/>
    <p:sldId id="321" r:id="rId14"/>
    <p:sldId id="265" r:id="rId15"/>
    <p:sldId id="314" r:id="rId16"/>
    <p:sldId id="258" r:id="rId17"/>
    <p:sldId id="324" r:id="rId18"/>
    <p:sldId id="280" r:id="rId19"/>
    <p:sldId id="287" r:id="rId20"/>
    <p:sldId id="328" r:id="rId21"/>
    <p:sldId id="329" r:id="rId22"/>
    <p:sldId id="311" r:id="rId23"/>
    <p:sldId id="333" r:id="rId24"/>
    <p:sldId id="335" r:id="rId25"/>
    <p:sldId id="336" r:id="rId26"/>
    <p:sldId id="323" r:id="rId27"/>
    <p:sldId id="288" r:id="rId28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30"/>
      <p:bold r:id="rId31"/>
      <p:italic r:id="rId32"/>
      <p:boldItalic r:id="rId33"/>
    </p:embeddedFont>
    <p:embeddedFont>
      <p:font typeface="Righteous" panose="020B0604020202020204" charset="0"/>
      <p:regular r:id="rId34"/>
    </p:embeddedFont>
    <p:embeddedFont>
      <p:font typeface="Varela Round" panose="020B0604020202020204" charset="-79"/>
      <p:regular r:id="rId35"/>
    </p:embeddedFont>
    <p:embeddedFont>
      <p:font typeface="Work Sans Light" panose="020B0604020202020204" charset="-94"/>
      <p:regular r:id="rId36"/>
      <p:bold r:id="rId37"/>
    </p:embeddedFont>
    <p:embeddedFont>
      <p:font typeface="Work Sans Medium" panose="020B0604020202020204" charset="-94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15841D-274B-46AF-98CA-3400D60CB992}">
  <a:tblStyle styleId="{B515841D-274B-46AF-98CA-3400D60CB9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A763890-F78B-4B8B-932D-4E2E92F38EA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3012df1a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3012df1a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3012df1a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3012df1a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449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57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3012df1a5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3012df1a5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478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501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3012df1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3012df1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3012df1a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3012df1a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216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63012df1a5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63012df1a5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63012df1a5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63012df1a5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310a5ef2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310a5ef2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3012df1a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3012df1a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9671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3012df1a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3012df1a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4965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012df1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012df1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332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3012df1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3012df1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042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63012df1a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63012df1a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121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3012df1a5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3012df1a5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257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3012df1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3012df1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5843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63012df1a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63012df1a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012df1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012df1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3012df1a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3012df1a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544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444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3012df1a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3012df1a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3012df1a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3012df1a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863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001902" y="2100325"/>
            <a:ext cx="51000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07781" y="3528899"/>
            <a:ext cx="208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and image">
  <p:cSld name="CUSTOM_7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ctrTitle"/>
          </p:nvPr>
        </p:nvSpPr>
        <p:spPr>
          <a:xfrm flipH="1">
            <a:off x="569375" y="968925"/>
            <a:ext cx="39537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 flipH="1">
            <a:off x="2486100" y="1525800"/>
            <a:ext cx="4171800" cy="177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CUSTOM_1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5735301" y="2311315"/>
            <a:ext cx="279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5985524" y="2780870"/>
            <a:ext cx="2541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2" hasCustomPrompt="1"/>
          </p:nvPr>
        </p:nvSpPr>
        <p:spPr>
          <a:xfrm>
            <a:off x="6773458" y="1717600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291122" y="44132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5714999" y="2109700"/>
            <a:ext cx="2621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620474" y="3818048"/>
            <a:ext cx="33507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2"/>
              </a:rPr>
              <a:t>Slidesgo</a:t>
            </a: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3"/>
              </a:rPr>
              <a:t>Flaticon</a:t>
            </a: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4"/>
              </a:rPr>
              <a:t>Freepik</a:t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subTitle" idx="1"/>
          </p:nvPr>
        </p:nvSpPr>
        <p:spPr>
          <a:xfrm flipH="1">
            <a:off x="6349425" y="2108394"/>
            <a:ext cx="2195400" cy="9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ctrTitle"/>
          </p:nvPr>
        </p:nvSpPr>
        <p:spPr>
          <a:xfrm>
            <a:off x="2825866" y="861507"/>
            <a:ext cx="1906500" cy="3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2825890" y="1084325"/>
            <a:ext cx="19065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ctrTitle" idx="2"/>
          </p:nvPr>
        </p:nvSpPr>
        <p:spPr>
          <a:xfrm>
            <a:off x="6024022" y="621521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3"/>
          </p:nvPr>
        </p:nvSpPr>
        <p:spPr>
          <a:xfrm>
            <a:off x="6024025" y="1089725"/>
            <a:ext cx="18465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ctrTitle" idx="4"/>
          </p:nvPr>
        </p:nvSpPr>
        <p:spPr>
          <a:xfrm>
            <a:off x="6024022" y="198001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5"/>
          </p:nvPr>
        </p:nvSpPr>
        <p:spPr>
          <a:xfrm>
            <a:off x="6024025" y="2441915"/>
            <a:ext cx="18783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ctrTitle" idx="6"/>
          </p:nvPr>
        </p:nvSpPr>
        <p:spPr>
          <a:xfrm>
            <a:off x="2825866" y="1978153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7"/>
          </p:nvPr>
        </p:nvSpPr>
        <p:spPr>
          <a:xfrm>
            <a:off x="2825875" y="2439620"/>
            <a:ext cx="1906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ctrTitle" idx="8"/>
          </p:nvPr>
        </p:nvSpPr>
        <p:spPr>
          <a:xfrm>
            <a:off x="2825866" y="3352881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9"/>
          </p:nvPr>
        </p:nvSpPr>
        <p:spPr>
          <a:xfrm>
            <a:off x="2825878" y="3820239"/>
            <a:ext cx="19065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ctrTitle" idx="13"/>
          </p:nvPr>
        </p:nvSpPr>
        <p:spPr>
          <a:xfrm>
            <a:off x="6024022" y="3352881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4"/>
          </p:nvPr>
        </p:nvSpPr>
        <p:spPr>
          <a:xfrm>
            <a:off x="6024025" y="3821889"/>
            <a:ext cx="1690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 idx="15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3">
  <p:cSld name="CUSTOM_1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ctrTitle"/>
          </p:nvPr>
        </p:nvSpPr>
        <p:spPr>
          <a:xfrm>
            <a:off x="2021610" y="4205550"/>
            <a:ext cx="2845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4395528" y="4118203"/>
            <a:ext cx="273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 idx="2" hasCustomPrompt="1"/>
          </p:nvPr>
        </p:nvSpPr>
        <p:spPr>
          <a:xfrm>
            <a:off x="2021623" y="3607453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0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 flipH="1">
            <a:off x="1954550" y="1315651"/>
            <a:ext cx="1650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subTitle" idx="1"/>
          </p:nvPr>
        </p:nvSpPr>
        <p:spPr>
          <a:xfrm flipH="1">
            <a:off x="1954545" y="3316109"/>
            <a:ext cx="1650300" cy="6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ctrTitle" idx="2"/>
          </p:nvPr>
        </p:nvSpPr>
        <p:spPr>
          <a:xfrm flipH="1">
            <a:off x="4151575" y="1315651"/>
            <a:ext cx="1650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3"/>
          </p:nvPr>
        </p:nvSpPr>
        <p:spPr>
          <a:xfrm flipH="1">
            <a:off x="4274425" y="3316109"/>
            <a:ext cx="1404600" cy="6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title" idx="4"/>
          </p:nvPr>
        </p:nvSpPr>
        <p:spPr>
          <a:xfrm rot="-5400000">
            <a:off x="-1023205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ctrTitle" idx="5"/>
          </p:nvPr>
        </p:nvSpPr>
        <p:spPr>
          <a:xfrm flipH="1">
            <a:off x="6348600" y="1315651"/>
            <a:ext cx="1650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ubTitle" idx="6"/>
          </p:nvPr>
        </p:nvSpPr>
        <p:spPr>
          <a:xfrm flipH="1">
            <a:off x="6471450" y="3316109"/>
            <a:ext cx="1404600" cy="6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3502200" y="1165800"/>
            <a:ext cx="4308300" cy="14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 flipH="1">
            <a:off x="4305300" y="2629650"/>
            <a:ext cx="35052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 flipH="1">
            <a:off x="3187656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 flipH="1">
            <a:off x="3187573" y="1467512"/>
            <a:ext cx="16020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 idx="2" hasCustomPrompt="1"/>
          </p:nvPr>
        </p:nvSpPr>
        <p:spPr>
          <a:xfrm>
            <a:off x="3671775" y="883818"/>
            <a:ext cx="611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3"/>
          </p:nvPr>
        </p:nvSpPr>
        <p:spPr>
          <a:xfrm flipH="1">
            <a:off x="3187656" y="308825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4"/>
          </p:nvPr>
        </p:nvSpPr>
        <p:spPr>
          <a:xfrm flipH="1">
            <a:off x="3187672" y="3544263"/>
            <a:ext cx="1602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5" hasCustomPrompt="1"/>
          </p:nvPr>
        </p:nvSpPr>
        <p:spPr>
          <a:xfrm>
            <a:off x="3673003" y="2843668"/>
            <a:ext cx="611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 idx="6"/>
          </p:nvPr>
        </p:nvSpPr>
        <p:spPr>
          <a:xfrm flipH="1">
            <a:off x="6845897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7"/>
          </p:nvPr>
        </p:nvSpPr>
        <p:spPr>
          <a:xfrm flipH="1">
            <a:off x="6845925" y="1467512"/>
            <a:ext cx="17898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8" hasCustomPrompt="1"/>
          </p:nvPr>
        </p:nvSpPr>
        <p:spPr>
          <a:xfrm>
            <a:off x="7201626" y="897345"/>
            <a:ext cx="88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 idx="9"/>
          </p:nvPr>
        </p:nvSpPr>
        <p:spPr>
          <a:xfrm flipH="1">
            <a:off x="6839174" y="3086449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3"/>
          </p:nvPr>
        </p:nvSpPr>
        <p:spPr>
          <a:xfrm flipH="1">
            <a:off x="6839200" y="354426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4" hasCustomPrompt="1"/>
          </p:nvPr>
        </p:nvSpPr>
        <p:spPr>
          <a:xfrm>
            <a:off x="7201626" y="2842140"/>
            <a:ext cx="88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5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 flipH="1">
            <a:off x="3989675" y="3032150"/>
            <a:ext cx="3069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 flipH="1">
            <a:off x="3989675" y="1700925"/>
            <a:ext cx="3382800" cy="13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1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617619" y="2317250"/>
            <a:ext cx="247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617619" y="277870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 hasCustomPrompt="1"/>
          </p:nvPr>
        </p:nvSpPr>
        <p:spPr>
          <a:xfrm>
            <a:off x="617619" y="1714374"/>
            <a:ext cx="839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2739150" y="1457550"/>
            <a:ext cx="4592100" cy="23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 flipH="1">
            <a:off x="5109875" y="684488"/>
            <a:ext cx="1553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 flipH="1">
            <a:off x="3576800" y="1145950"/>
            <a:ext cx="3130200" cy="18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ctrTitle" idx="2"/>
          </p:nvPr>
        </p:nvSpPr>
        <p:spPr>
          <a:xfrm flipH="1">
            <a:off x="3235150" y="2614686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3"/>
          </p:nvPr>
        </p:nvSpPr>
        <p:spPr>
          <a:xfrm flipH="1">
            <a:off x="3235200" y="3076149"/>
            <a:ext cx="3130200" cy="11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 idx="4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ctrTitle"/>
          </p:nvPr>
        </p:nvSpPr>
        <p:spPr>
          <a:xfrm flipH="1">
            <a:off x="2942904" y="112142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 flipH="1">
            <a:off x="2415800" y="1694796"/>
            <a:ext cx="2614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ctrTitle" idx="2"/>
          </p:nvPr>
        </p:nvSpPr>
        <p:spPr>
          <a:xfrm flipH="1">
            <a:off x="5932129" y="219928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3"/>
          </p:nvPr>
        </p:nvSpPr>
        <p:spPr>
          <a:xfrm flipH="1">
            <a:off x="5405025" y="2789843"/>
            <a:ext cx="2614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ctrTitle" idx="4"/>
          </p:nvPr>
        </p:nvSpPr>
        <p:spPr>
          <a:xfrm flipH="1">
            <a:off x="2942904" y="340700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5"/>
          </p:nvPr>
        </p:nvSpPr>
        <p:spPr>
          <a:xfrm flipH="1">
            <a:off x="2415800" y="4134139"/>
            <a:ext cx="26148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title" idx="6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E1E1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45750" y="355650"/>
            <a:ext cx="627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7" r:id="rId16"/>
    <p:sldLayoutId id="2147483670" r:id="rId17"/>
    <p:sldLayoutId id="2147483674" r:id="rId18"/>
    <p:sldLayoutId id="2147483675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2"/>
          <p:cNvPicPr preferRelativeResize="0"/>
          <p:nvPr/>
        </p:nvPicPr>
        <p:blipFill rotWithShape="1">
          <a:blip r:embed="rId3">
            <a:alphaModFix/>
          </a:blip>
          <a:srcRect l="89" r="89"/>
          <a:stretch/>
        </p:blipFill>
        <p:spPr>
          <a:xfrm>
            <a:off x="1040799" y="318675"/>
            <a:ext cx="5140876" cy="577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xfrm>
            <a:off x="1581254" y="2356172"/>
            <a:ext cx="4204264" cy="16958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800" dirty="0"/>
              <a:t>Mobil</a:t>
            </a:r>
            <a:r>
              <a:rPr lang="en" sz="4800" dirty="0"/>
              <a:t> </a:t>
            </a:r>
            <a:r>
              <a:rPr lang="tr-TR" sz="4800" dirty="0"/>
              <a:t>Programlama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155" name="Google Shape;155;p32"/>
          <p:cNvSpPr txBox="1">
            <a:spLocks noGrp="1"/>
          </p:cNvSpPr>
          <p:nvPr>
            <p:ph type="subTitle" idx="1"/>
          </p:nvPr>
        </p:nvSpPr>
        <p:spPr>
          <a:xfrm>
            <a:off x="1495529" y="1942760"/>
            <a:ext cx="2483540" cy="6503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dirty="0" err="1">
                <a:solidFill>
                  <a:srgbClr val="3AFCF2"/>
                </a:solidFill>
              </a:rPr>
              <a:t>Kotlin</a:t>
            </a:r>
            <a:r>
              <a:rPr lang="tr-TR" sz="4000" dirty="0">
                <a:solidFill>
                  <a:srgbClr val="3AFCF2"/>
                </a:solidFill>
              </a:rPr>
              <a:t> ile</a:t>
            </a:r>
            <a:endParaRPr sz="4000" dirty="0">
              <a:solidFill>
                <a:srgbClr val="3AFCF2"/>
              </a:solidFill>
            </a:endParaRPr>
          </a:p>
        </p:txBody>
      </p:sp>
      <p:pic>
        <p:nvPicPr>
          <p:cNvPr id="156" name="Google Shape;1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3050" y="-239330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0274" y="8927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157902">
            <a:off x="209175" y="540000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41753">
            <a:off x="4307750" y="46893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250125">
            <a:off x="432232" y="4635923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50725" y="2423500"/>
            <a:ext cx="1240924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433670">
            <a:off x="8676850" y="3478724"/>
            <a:ext cx="663801" cy="52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256;p76">
            <a:extLst>
              <a:ext uri="{FF2B5EF4-FFF2-40B4-BE49-F238E27FC236}">
                <a16:creationId xmlns:a16="http://schemas.microsoft.com/office/drawing/2014/main" id="{41CF5A43-22DE-44F8-9C2D-3D215F98DC00}"/>
              </a:ext>
            </a:extLst>
          </p:cNvPr>
          <p:cNvSpPr/>
          <p:nvPr/>
        </p:nvSpPr>
        <p:spPr>
          <a:xfrm>
            <a:off x="6580138" y="2164455"/>
            <a:ext cx="1614872" cy="1608038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>
            <a:spLocks noGrp="1"/>
          </p:cNvSpPr>
          <p:nvPr>
            <p:ph type="subTitle" idx="1"/>
          </p:nvPr>
        </p:nvSpPr>
        <p:spPr>
          <a:xfrm flipH="1">
            <a:off x="3777401" y="2343863"/>
            <a:ext cx="3382800" cy="13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Higher-Order </a:t>
            </a:r>
            <a:r>
              <a:rPr lang="en-US" dirty="0" err="1"/>
              <a:t>fonksiyonlar</a:t>
            </a:r>
            <a:r>
              <a:rPr lang="en-US" dirty="0"/>
              <a:t> </a:t>
            </a:r>
            <a:r>
              <a:rPr lang="en-US" dirty="0" err="1"/>
              <a:t>parametre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birden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</a:t>
            </a:r>
            <a:r>
              <a:rPr lang="en-US" dirty="0" err="1"/>
              <a:t>fonksiyon</a:t>
            </a:r>
            <a:r>
              <a:rPr lang="en-US" dirty="0"/>
              <a:t> </a:t>
            </a:r>
            <a:r>
              <a:rPr lang="en-US" dirty="0" err="1"/>
              <a:t>alırlar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sonuç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fonksiyonu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döndürürler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8" name="Google Shape;2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313546" y="842944"/>
            <a:ext cx="2660025" cy="347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41753">
            <a:off x="5219850" y="-27452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50125">
            <a:off x="6240395" y="4488548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487265">
            <a:off x="8666629" y="794325"/>
            <a:ext cx="893400" cy="7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19429">
            <a:off x="7568900" y="2838832"/>
            <a:ext cx="855107" cy="8537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29;p38">
            <a:extLst>
              <a:ext uri="{FF2B5EF4-FFF2-40B4-BE49-F238E27FC236}">
                <a16:creationId xmlns:a16="http://schemas.microsoft.com/office/drawing/2014/main" id="{532A4A33-03FE-48D9-A355-703330F9EAC7}"/>
              </a:ext>
            </a:extLst>
          </p:cNvPr>
          <p:cNvSpPr txBox="1">
            <a:spLocks/>
          </p:cNvSpPr>
          <p:nvPr/>
        </p:nvSpPr>
        <p:spPr>
          <a:xfrm rot="-5400000">
            <a:off x="-1246027" y="2112443"/>
            <a:ext cx="4291099" cy="828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tr-TR"/>
              <a:t>HIGH-ORDER FONKSİYON</a:t>
            </a:r>
            <a:endParaRPr lang="tr-T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>
            <a:spLocks noGrp="1"/>
          </p:cNvSpPr>
          <p:nvPr>
            <p:ph type="subTitle" idx="1"/>
          </p:nvPr>
        </p:nvSpPr>
        <p:spPr>
          <a:xfrm flipH="1">
            <a:off x="3777401" y="2343863"/>
            <a:ext cx="3382800" cy="13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Extension </a:t>
            </a:r>
            <a:r>
              <a:rPr lang="en-US" dirty="0" err="1"/>
              <a:t>fonksiyon</a:t>
            </a:r>
            <a:r>
              <a:rPr lang="en-US" dirty="0"/>
              <a:t> </a:t>
            </a:r>
            <a:r>
              <a:rPr lang="en-US" dirty="0" err="1"/>
              <a:t>bize</a:t>
            </a:r>
            <a:r>
              <a:rPr lang="en-US" dirty="0"/>
              <a:t> </a:t>
            </a:r>
            <a:r>
              <a:rPr lang="en-US" dirty="0" err="1"/>
              <a:t>sınıfların</a:t>
            </a:r>
            <a:r>
              <a:rPr lang="en-US" dirty="0"/>
              <a:t> </a:t>
            </a:r>
            <a:r>
              <a:rPr lang="en-US" dirty="0" err="1"/>
              <a:t>işlevlerini</a:t>
            </a:r>
            <a:r>
              <a:rPr lang="en-US" dirty="0"/>
              <a:t> </a:t>
            </a:r>
            <a:r>
              <a:rPr lang="en-US" dirty="0" err="1"/>
              <a:t>kodlarına</a:t>
            </a:r>
            <a:r>
              <a:rPr lang="en-US" dirty="0"/>
              <a:t> </a:t>
            </a:r>
            <a:r>
              <a:rPr lang="en-US" dirty="0" err="1"/>
              <a:t>dokunmak</a:t>
            </a:r>
            <a:r>
              <a:rPr lang="en-US" dirty="0"/>
              <a:t> </a:t>
            </a:r>
            <a:r>
              <a:rPr lang="en-US" dirty="0" err="1"/>
              <a:t>zorunda</a:t>
            </a:r>
            <a:r>
              <a:rPr lang="en-US" dirty="0"/>
              <a:t> </a:t>
            </a:r>
            <a:r>
              <a:rPr lang="en-US" dirty="0" err="1"/>
              <a:t>kalmadan</a:t>
            </a:r>
            <a:r>
              <a:rPr lang="en-US" dirty="0"/>
              <a:t> </a:t>
            </a:r>
            <a:r>
              <a:rPr lang="en-US" dirty="0" err="1"/>
              <a:t>istediğimiz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genişletmemize</a:t>
            </a:r>
            <a:r>
              <a:rPr lang="en-US" dirty="0"/>
              <a:t> </a:t>
            </a:r>
            <a:r>
              <a:rPr lang="en-US" dirty="0" err="1"/>
              <a:t>yarayan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fonksiyondur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41753">
            <a:off x="5219850" y="-27452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50125">
            <a:off x="6240395" y="4488548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487265">
            <a:off x="8666629" y="794325"/>
            <a:ext cx="893400" cy="7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19429">
            <a:off x="7568900" y="2838832"/>
            <a:ext cx="855107" cy="8537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29;p38">
            <a:extLst>
              <a:ext uri="{FF2B5EF4-FFF2-40B4-BE49-F238E27FC236}">
                <a16:creationId xmlns:a16="http://schemas.microsoft.com/office/drawing/2014/main" id="{532A4A33-03FE-48D9-A355-703330F9EAC7}"/>
              </a:ext>
            </a:extLst>
          </p:cNvPr>
          <p:cNvSpPr txBox="1">
            <a:spLocks/>
          </p:cNvSpPr>
          <p:nvPr/>
        </p:nvSpPr>
        <p:spPr>
          <a:xfrm rot="-5400000">
            <a:off x="-1246027" y="2112443"/>
            <a:ext cx="4291099" cy="828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tr-TR" dirty="0"/>
              <a:t>EXTENSION FONKSİYON</a:t>
            </a:r>
          </a:p>
        </p:txBody>
      </p:sp>
      <p:grpSp>
        <p:nvGrpSpPr>
          <p:cNvPr id="10" name="Google Shape;9291;p76">
            <a:extLst>
              <a:ext uri="{FF2B5EF4-FFF2-40B4-BE49-F238E27FC236}">
                <a16:creationId xmlns:a16="http://schemas.microsoft.com/office/drawing/2014/main" id="{E7DC5947-B658-476E-B32D-B831F5380A69}"/>
              </a:ext>
            </a:extLst>
          </p:cNvPr>
          <p:cNvGrpSpPr/>
          <p:nvPr/>
        </p:nvGrpSpPr>
        <p:grpSpPr>
          <a:xfrm>
            <a:off x="1421845" y="1700920"/>
            <a:ext cx="2053523" cy="1963195"/>
            <a:chOff x="7441465" y="2302860"/>
            <a:chExt cx="342192" cy="327140"/>
          </a:xfrm>
          <a:solidFill>
            <a:schemeClr val="bg1"/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11" name="Google Shape;9292;p76">
              <a:extLst>
                <a:ext uri="{FF2B5EF4-FFF2-40B4-BE49-F238E27FC236}">
                  <a16:creationId xmlns:a16="http://schemas.microsoft.com/office/drawing/2014/main" id="{73E987A5-7FEA-4C45-B7DE-2F0FEB3659A4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293;p76">
              <a:extLst>
                <a:ext uri="{FF2B5EF4-FFF2-40B4-BE49-F238E27FC236}">
                  <a16:creationId xmlns:a16="http://schemas.microsoft.com/office/drawing/2014/main" id="{C1ED9235-25CC-497D-A137-86C7C566465E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9951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/>
          <p:nvPr/>
        </p:nvSpPr>
        <p:spPr>
          <a:xfrm>
            <a:off x="2218375" y="984475"/>
            <a:ext cx="6993300" cy="3174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p38"/>
          <p:cNvSpPr/>
          <p:nvPr/>
        </p:nvSpPr>
        <p:spPr>
          <a:xfrm>
            <a:off x="2218375" y="984475"/>
            <a:ext cx="6993300" cy="317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8"/>
          <p:cNvSpPr txBox="1">
            <a:spLocks noGrp="1"/>
          </p:cNvSpPr>
          <p:nvPr>
            <p:ph type="body" idx="1"/>
          </p:nvPr>
        </p:nvSpPr>
        <p:spPr>
          <a:xfrm>
            <a:off x="2539125" y="1321819"/>
            <a:ext cx="4592100" cy="23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1200" dirty="0"/>
              <a:t>Bir </a:t>
            </a:r>
            <a:r>
              <a:rPr lang="en-US" sz="1200" dirty="0" err="1"/>
              <a:t>objeyi</a:t>
            </a:r>
            <a:r>
              <a:rPr lang="en-US" sz="1200" dirty="0"/>
              <a:t> scope </a:t>
            </a:r>
            <a:r>
              <a:rPr lang="en-US" sz="1200" dirty="0" err="1"/>
              <a:t>fonksiyonları</a:t>
            </a:r>
            <a:r>
              <a:rPr lang="en-US" sz="1200" dirty="0"/>
              <a:t> </a:t>
            </a:r>
            <a:r>
              <a:rPr lang="en-US" sz="1200" dirty="0" err="1"/>
              <a:t>kullanarak</a:t>
            </a:r>
            <a:r>
              <a:rPr lang="en-US" sz="1200" dirty="0"/>
              <a:t> </a:t>
            </a:r>
            <a:r>
              <a:rPr lang="en-US" sz="1200" dirty="0" err="1"/>
              <a:t>çağırdığınızda</a:t>
            </a:r>
            <a:r>
              <a:rPr lang="en-US" sz="1200" dirty="0"/>
              <a:t>, </a:t>
            </a:r>
            <a:r>
              <a:rPr lang="en-US" sz="1200" dirty="0" err="1"/>
              <a:t>geçerli</a:t>
            </a:r>
            <a:r>
              <a:rPr lang="en-US" sz="1200" dirty="0"/>
              <a:t> </a:t>
            </a:r>
            <a:r>
              <a:rPr lang="en-US" sz="1200" dirty="0" err="1"/>
              <a:t>obje</a:t>
            </a:r>
            <a:r>
              <a:rPr lang="en-US" sz="1200" dirty="0"/>
              <a:t> </a:t>
            </a:r>
            <a:r>
              <a:rPr lang="en-US" sz="1200" dirty="0" err="1"/>
              <a:t>için</a:t>
            </a:r>
            <a:r>
              <a:rPr lang="en-US" sz="1200" dirty="0"/>
              <a:t> </a:t>
            </a:r>
            <a:r>
              <a:rPr lang="en-US" sz="1200" dirty="0" err="1"/>
              <a:t>geçici</a:t>
            </a:r>
            <a:r>
              <a:rPr lang="en-US" sz="1200" dirty="0"/>
              <a:t> </a:t>
            </a:r>
            <a:r>
              <a:rPr lang="en-US" sz="1200" dirty="0" err="1"/>
              <a:t>bir</a:t>
            </a:r>
            <a:r>
              <a:rPr lang="en-US" sz="1200" dirty="0"/>
              <a:t> scope (</a:t>
            </a:r>
            <a:r>
              <a:rPr lang="en-US" sz="1200" dirty="0" err="1"/>
              <a:t>alan</a:t>
            </a:r>
            <a:r>
              <a:rPr lang="en-US" sz="1200" dirty="0"/>
              <a:t> – </a:t>
            </a:r>
            <a:r>
              <a:rPr lang="en-US" sz="1200" dirty="0" err="1"/>
              <a:t>kurtarılmış</a:t>
            </a:r>
            <a:r>
              <a:rPr lang="en-US" sz="1200" dirty="0"/>
              <a:t> </a:t>
            </a:r>
            <a:r>
              <a:rPr lang="en-US" sz="1200" dirty="0" err="1"/>
              <a:t>bölge</a:t>
            </a:r>
            <a:r>
              <a:rPr lang="en-US" sz="1200" dirty="0"/>
              <a:t>) </a:t>
            </a:r>
            <a:r>
              <a:rPr lang="en-US" sz="1200" dirty="0" err="1"/>
              <a:t>oluşturulur</a:t>
            </a:r>
            <a:r>
              <a:rPr lang="en-US" sz="1200" dirty="0"/>
              <a:t>.</a:t>
            </a:r>
            <a:br>
              <a:rPr lang="en-US" sz="1200" dirty="0"/>
            </a:br>
            <a:r>
              <a:rPr lang="en-US" sz="1200" dirty="0"/>
              <a:t>Bu scope </a:t>
            </a:r>
            <a:r>
              <a:rPr lang="en-US" sz="1200" dirty="0" err="1"/>
              <a:t>içerisinde</a:t>
            </a:r>
            <a:r>
              <a:rPr lang="en-US" sz="1200" dirty="0"/>
              <a:t>, </a:t>
            </a:r>
            <a:r>
              <a:rPr lang="en-US" sz="1200" dirty="0" err="1"/>
              <a:t>objenin</a:t>
            </a:r>
            <a:r>
              <a:rPr lang="en-US" sz="1200" dirty="0"/>
              <a:t> </a:t>
            </a:r>
            <a:r>
              <a:rPr lang="en-US" sz="1200" dirty="0" err="1"/>
              <a:t>ismi</a:t>
            </a:r>
            <a:r>
              <a:rPr lang="en-US" sz="1200" dirty="0"/>
              <a:t> </a:t>
            </a:r>
            <a:r>
              <a:rPr lang="en-US" sz="1200" dirty="0" err="1"/>
              <a:t>olmadan</a:t>
            </a:r>
            <a:r>
              <a:rPr lang="en-US" sz="1200" dirty="0"/>
              <a:t>, </a:t>
            </a:r>
            <a:r>
              <a:rPr lang="en-US" sz="1200" dirty="0" err="1"/>
              <a:t>objenin</a:t>
            </a:r>
            <a:r>
              <a:rPr lang="en-US" sz="1200" dirty="0"/>
              <a:t> </a:t>
            </a:r>
            <a:r>
              <a:rPr lang="en-US" sz="1200" dirty="0" err="1"/>
              <a:t>attribute’larına</a:t>
            </a:r>
            <a:r>
              <a:rPr lang="en-US" sz="1200" dirty="0"/>
              <a:t> </a:t>
            </a:r>
            <a:r>
              <a:rPr lang="en-US" sz="1200" dirty="0" err="1"/>
              <a:t>veya</a:t>
            </a:r>
            <a:r>
              <a:rPr lang="en-US" sz="1200" dirty="0"/>
              <a:t> </a:t>
            </a:r>
            <a:r>
              <a:rPr lang="en-US" sz="1200" dirty="0" err="1"/>
              <a:t>fonksiyonlarına</a:t>
            </a:r>
            <a:r>
              <a:rPr lang="en-US" sz="1200" dirty="0"/>
              <a:t> </a:t>
            </a:r>
            <a:r>
              <a:rPr lang="en-US" sz="1200" dirty="0" err="1"/>
              <a:t>yani</a:t>
            </a:r>
            <a:r>
              <a:rPr lang="en-US" sz="1200" dirty="0"/>
              <a:t> </a:t>
            </a:r>
            <a:r>
              <a:rPr lang="en-US" sz="1200" dirty="0" err="1"/>
              <a:t>üyelerine</a:t>
            </a:r>
            <a:r>
              <a:rPr lang="en-US" sz="1200" dirty="0"/>
              <a:t> </a:t>
            </a:r>
            <a:r>
              <a:rPr lang="en-US" sz="1200" dirty="0" err="1"/>
              <a:t>erişebilirsin</a:t>
            </a:r>
            <a:r>
              <a:rPr lang="en-US" sz="1200" dirty="0"/>
              <a:t>. </a:t>
            </a:r>
            <a:r>
              <a:rPr lang="en-US" sz="1200" dirty="0" err="1"/>
              <a:t>Kotlin’de</a:t>
            </a:r>
            <a:r>
              <a:rPr lang="en-US" sz="1200" dirty="0"/>
              <a:t> 5 </a:t>
            </a:r>
            <a:r>
              <a:rPr lang="en-US" sz="1200" dirty="0" err="1"/>
              <a:t>adet</a:t>
            </a:r>
            <a:r>
              <a:rPr lang="en-US" sz="1200" dirty="0"/>
              <a:t> scope </a:t>
            </a:r>
            <a:r>
              <a:rPr lang="en-US" sz="1200" dirty="0" err="1"/>
              <a:t>fonksiyon</a:t>
            </a:r>
            <a:r>
              <a:rPr lang="en-US" sz="1200" dirty="0"/>
              <a:t> </a:t>
            </a:r>
            <a:r>
              <a:rPr lang="en-US" sz="1200" dirty="0" err="1"/>
              <a:t>mevcuttur</a:t>
            </a:r>
            <a:r>
              <a:rPr lang="en-US" sz="1200" dirty="0"/>
              <a:t>.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 err="1"/>
              <a:t>Aslında</a:t>
            </a:r>
            <a:r>
              <a:rPr lang="en-US" sz="1200" dirty="0"/>
              <a:t>, </a:t>
            </a:r>
            <a:r>
              <a:rPr lang="en-US" sz="1200" dirty="0" err="1"/>
              <a:t>bu</a:t>
            </a:r>
            <a:r>
              <a:rPr lang="en-US" sz="1200" dirty="0"/>
              <a:t> </a:t>
            </a:r>
            <a:r>
              <a:rPr lang="en-US" sz="1200" dirty="0" err="1"/>
              <a:t>fonksiyonlar</a:t>
            </a:r>
            <a:r>
              <a:rPr lang="en-US" sz="1200" dirty="0"/>
              <a:t> </a:t>
            </a:r>
            <a:r>
              <a:rPr lang="en-US" sz="1200" dirty="0" err="1"/>
              <a:t>temelde</a:t>
            </a:r>
            <a:r>
              <a:rPr lang="en-US" sz="1200" dirty="0"/>
              <a:t> </a:t>
            </a:r>
            <a:r>
              <a:rPr lang="en-US" sz="1200" dirty="0" err="1"/>
              <a:t>aynı</a:t>
            </a:r>
            <a:r>
              <a:rPr lang="en-US" sz="1200" dirty="0"/>
              <a:t> </a:t>
            </a:r>
            <a:r>
              <a:rPr lang="en-US" sz="1200" dirty="0" err="1"/>
              <a:t>işlemi</a:t>
            </a:r>
            <a:r>
              <a:rPr lang="en-US" sz="1200" dirty="0"/>
              <a:t> </a:t>
            </a:r>
            <a:r>
              <a:rPr lang="en-US" sz="1200" dirty="0" err="1"/>
              <a:t>yaparlar</a:t>
            </a:r>
            <a:r>
              <a:rPr lang="en-US" sz="1200" dirty="0"/>
              <a:t> </a:t>
            </a:r>
            <a:r>
              <a:rPr lang="en-US" sz="1200" dirty="0" err="1"/>
              <a:t>amaç</a:t>
            </a:r>
            <a:r>
              <a:rPr lang="en-US" sz="1200" dirty="0"/>
              <a:t> </a:t>
            </a:r>
            <a:r>
              <a:rPr lang="en-US" sz="1200" dirty="0" err="1"/>
              <a:t>okunabilirliği</a:t>
            </a:r>
            <a:r>
              <a:rPr lang="en-US" sz="1200" dirty="0"/>
              <a:t> </a:t>
            </a:r>
            <a:r>
              <a:rPr lang="en-US" sz="1200" dirty="0" err="1"/>
              <a:t>arttırmaktır</a:t>
            </a:r>
            <a:r>
              <a:rPr lang="en-US" sz="1200" dirty="0"/>
              <a:t>. Bir </a:t>
            </a:r>
            <a:r>
              <a:rPr lang="en-US" sz="1200" dirty="0" err="1"/>
              <a:t>obje</a:t>
            </a:r>
            <a:r>
              <a:rPr lang="en-US" sz="1200" dirty="0"/>
              <a:t> </a:t>
            </a:r>
            <a:r>
              <a:rPr lang="en-US" sz="1200" dirty="0" err="1"/>
              <a:t>üzerinde</a:t>
            </a:r>
            <a:r>
              <a:rPr lang="en-US" sz="1200" dirty="0"/>
              <a:t> </a:t>
            </a:r>
            <a:r>
              <a:rPr lang="en-US" sz="1200" dirty="0" err="1"/>
              <a:t>bir</a:t>
            </a:r>
            <a:r>
              <a:rPr lang="en-US" sz="1200" dirty="0"/>
              <a:t> </a:t>
            </a:r>
            <a:r>
              <a:rPr lang="en-US" sz="1200" dirty="0" err="1"/>
              <a:t>kod</a:t>
            </a:r>
            <a:r>
              <a:rPr lang="en-US" sz="1200" dirty="0"/>
              <a:t> </a:t>
            </a:r>
            <a:r>
              <a:rPr lang="en-US" sz="1200" dirty="0" err="1"/>
              <a:t>bloğunu</a:t>
            </a:r>
            <a:r>
              <a:rPr lang="en-US" sz="1200" dirty="0"/>
              <a:t> </a:t>
            </a:r>
            <a:r>
              <a:rPr lang="en-US" sz="1200" dirty="0" err="1"/>
              <a:t>çalıştırmak</a:t>
            </a:r>
            <a:r>
              <a:rPr lang="en-US" sz="1200" dirty="0"/>
              <a:t> </a:t>
            </a:r>
            <a:r>
              <a:rPr lang="en-US" sz="1200" dirty="0" err="1"/>
              <a:t>ve</a:t>
            </a:r>
            <a:r>
              <a:rPr lang="en-US" sz="1200" dirty="0"/>
              <a:t> </a:t>
            </a:r>
            <a:r>
              <a:rPr lang="en-US" sz="1200" dirty="0" err="1"/>
              <a:t>kaynak</a:t>
            </a:r>
            <a:r>
              <a:rPr lang="en-US" sz="1200" dirty="0"/>
              <a:t> </a:t>
            </a:r>
            <a:r>
              <a:rPr lang="en-US" sz="1200" dirty="0" err="1"/>
              <a:t>koduna</a:t>
            </a:r>
            <a:r>
              <a:rPr lang="en-US" sz="1200" dirty="0"/>
              <a:t> </a:t>
            </a:r>
            <a:r>
              <a:rPr lang="en-US" sz="1200" dirty="0" err="1"/>
              <a:t>baktıgımızda</a:t>
            </a:r>
            <a:r>
              <a:rPr lang="en-US" sz="1200" dirty="0"/>
              <a:t> </a:t>
            </a:r>
            <a:r>
              <a:rPr lang="en-US" sz="1200" dirty="0" err="1"/>
              <a:t>içinde</a:t>
            </a:r>
            <a:r>
              <a:rPr lang="en-US" sz="1200" dirty="0"/>
              <a:t> higher order </a:t>
            </a:r>
            <a:r>
              <a:rPr lang="en-US" sz="1200" dirty="0" err="1"/>
              <a:t>fonksiyonlar</a:t>
            </a:r>
            <a:r>
              <a:rPr lang="en-US" sz="1200" dirty="0"/>
              <a:t> </a:t>
            </a:r>
            <a:r>
              <a:rPr lang="en-US" sz="1200" dirty="0" err="1"/>
              <a:t>ve</a:t>
            </a:r>
            <a:r>
              <a:rPr lang="en-US" sz="1200" dirty="0"/>
              <a:t> extension </a:t>
            </a:r>
            <a:r>
              <a:rPr lang="en-US" sz="1200" dirty="0" err="1"/>
              <a:t>fonksiyonları</a:t>
            </a:r>
            <a:r>
              <a:rPr lang="en-US" sz="1200" dirty="0"/>
              <a:t> </a:t>
            </a:r>
            <a:r>
              <a:rPr lang="en-US" sz="1200" dirty="0" err="1"/>
              <a:t>kullanır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 rot="-5400000">
            <a:off x="-860750" y="2252575"/>
            <a:ext cx="33363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SCOPE FONKSİYON</a:t>
            </a:r>
            <a:endParaRPr dirty="0"/>
          </a:p>
        </p:txBody>
      </p:sp>
      <p:sp>
        <p:nvSpPr>
          <p:cNvPr id="8" name="Google Shape;228;p38">
            <a:extLst>
              <a:ext uri="{FF2B5EF4-FFF2-40B4-BE49-F238E27FC236}">
                <a16:creationId xmlns:a16="http://schemas.microsoft.com/office/drawing/2014/main" id="{D878B07C-38FC-4CAD-8A8D-7F88041CFEE6}"/>
              </a:ext>
            </a:extLst>
          </p:cNvPr>
          <p:cNvSpPr txBox="1">
            <a:spLocks/>
          </p:cNvSpPr>
          <p:nvPr/>
        </p:nvSpPr>
        <p:spPr>
          <a:xfrm>
            <a:off x="7451975" y="1389150"/>
            <a:ext cx="4592100" cy="2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171450" indent="-171450">
              <a:spcAft>
                <a:spcPts val="1600"/>
              </a:spcAft>
            </a:pPr>
            <a:r>
              <a:rPr lang="en-US" sz="1800" b="1" dirty="0"/>
              <a:t>apply</a:t>
            </a:r>
          </a:p>
          <a:p>
            <a:pPr marL="171450" indent="-171450">
              <a:spcAft>
                <a:spcPts val="1600"/>
              </a:spcAft>
            </a:pPr>
            <a:r>
              <a:rPr lang="en-US" sz="1800" b="1" dirty="0"/>
              <a:t>also</a:t>
            </a:r>
          </a:p>
          <a:p>
            <a:pPr marL="171450" indent="-171450">
              <a:spcAft>
                <a:spcPts val="1600"/>
              </a:spcAft>
            </a:pPr>
            <a:r>
              <a:rPr lang="en-US" sz="1800" b="1" dirty="0"/>
              <a:t>let</a:t>
            </a:r>
          </a:p>
          <a:p>
            <a:pPr marL="171450" indent="-171450">
              <a:spcAft>
                <a:spcPts val="1600"/>
              </a:spcAft>
            </a:pPr>
            <a:r>
              <a:rPr lang="en-US" sz="1800" b="1" dirty="0"/>
              <a:t>run</a:t>
            </a:r>
          </a:p>
          <a:p>
            <a:pPr marL="171450" indent="-171450">
              <a:spcAft>
                <a:spcPts val="1600"/>
              </a:spcAft>
            </a:pPr>
            <a:r>
              <a:rPr lang="en-US" sz="1800" b="1" dirty="0"/>
              <a:t>with</a:t>
            </a:r>
          </a:p>
        </p:txBody>
      </p:sp>
    </p:spTree>
    <p:extLst>
      <p:ext uri="{BB962C8B-B14F-4D97-AF65-F5344CB8AC3E}">
        <p14:creationId xmlns:p14="http://schemas.microsoft.com/office/powerpoint/2010/main" val="1975745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>
            <a:spLocks noGrp="1"/>
          </p:cNvSpPr>
          <p:nvPr>
            <p:ph type="ctrTitle"/>
          </p:nvPr>
        </p:nvSpPr>
        <p:spPr>
          <a:xfrm>
            <a:off x="5735301" y="2311315"/>
            <a:ext cx="279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ANDROID</a:t>
            </a:r>
            <a:endParaRPr dirty="0"/>
          </a:p>
        </p:txBody>
      </p:sp>
      <p:sp>
        <p:nvSpPr>
          <p:cNvPr id="363" name="Google Shape;363;p46"/>
          <p:cNvSpPr txBox="1">
            <a:spLocks noGrp="1"/>
          </p:cNvSpPr>
          <p:nvPr>
            <p:ph type="subTitle" idx="1"/>
          </p:nvPr>
        </p:nvSpPr>
        <p:spPr>
          <a:xfrm>
            <a:off x="5985524" y="2780870"/>
            <a:ext cx="2541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İşletim Sistemi</a:t>
            </a:r>
            <a:endParaRPr dirty="0"/>
          </a:p>
        </p:txBody>
      </p:sp>
      <p:pic>
        <p:nvPicPr>
          <p:cNvPr id="364" name="Google Shape;364;p46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-1479550" y="615275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6"/>
          <p:cNvPicPr preferRelativeResize="0"/>
          <p:nvPr/>
        </p:nvPicPr>
        <p:blipFill rotWithShape="1">
          <a:blip r:embed="rId4">
            <a:alphaModFix/>
          </a:blip>
          <a:srcRect t="6822" b="6822"/>
          <a:stretch/>
        </p:blipFill>
        <p:spPr>
          <a:xfrm>
            <a:off x="1100025" y="710275"/>
            <a:ext cx="3342575" cy="362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6"/>
          <p:cNvSpPr txBox="1">
            <a:spLocks noGrp="1"/>
          </p:cNvSpPr>
          <p:nvPr>
            <p:ph type="title" idx="2"/>
          </p:nvPr>
        </p:nvSpPr>
        <p:spPr>
          <a:xfrm>
            <a:off x="6773458" y="171760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3107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950" y="386900"/>
            <a:ext cx="5747850" cy="43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1"/>
          <p:cNvSpPr txBox="1">
            <a:spLocks noGrp="1"/>
          </p:cNvSpPr>
          <p:nvPr>
            <p:ph type="subTitle" idx="1"/>
          </p:nvPr>
        </p:nvSpPr>
        <p:spPr>
          <a:xfrm flipH="1">
            <a:off x="6349425" y="2108394"/>
            <a:ext cx="2195400" cy="9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/>
              <a:t>LIFECYCLE</a:t>
            </a:r>
            <a:endParaRPr sz="28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4081907A-E33C-447F-8DDB-E9681B2D4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149" y="802801"/>
            <a:ext cx="2797971" cy="36004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/>
          <p:nvPr/>
        </p:nvSpPr>
        <p:spPr>
          <a:xfrm>
            <a:off x="2218375" y="984475"/>
            <a:ext cx="6993300" cy="3174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8"/>
          <p:cNvSpPr/>
          <p:nvPr/>
        </p:nvSpPr>
        <p:spPr>
          <a:xfrm>
            <a:off x="2218375" y="984475"/>
            <a:ext cx="6993300" cy="317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8"/>
          <p:cNvSpPr txBox="1">
            <a:spLocks noGrp="1"/>
          </p:cNvSpPr>
          <p:nvPr>
            <p:ph type="body" idx="1"/>
          </p:nvPr>
        </p:nvSpPr>
        <p:spPr>
          <a:xfrm>
            <a:off x="2031918" y="1321818"/>
            <a:ext cx="5919351" cy="2701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tr-TR" dirty="0"/>
              <a:t>            -</a:t>
            </a:r>
            <a:r>
              <a:rPr lang="en-US" dirty="0"/>
              <a:t>Intent (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Tasıma</a:t>
            </a:r>
            <a:r>
              <a:rPr lang="en-US" dirty="0"/>
              <a:t> </a:t>
            </a:r>
            <a:r>
              <a:rPr lang="en-US" dirty="0" err="1"/>
              <a:t>Icin</a:t>
            </a:r>
            <a:r>
              <a:rPr lang="en-US" dirty="0"/>
              <a:t>) :</a:t>
            </a:r>
          </a:p>
          <a:p>
            <a:pPr marL="127000" indent="0">
              <a:buNone/>
            </a:pPr>
            <a:r>
              <a:rPr lang="en-US" dirty="0"/>
              <a:t>                  </a:t>
            </a:r>
            <a:r>
              <a:rPr lang="en-US" dirty="0" err="1"/>
              <a:t>intent.putExtra</a:t>
            </a:r>
            <a:r>
              <a:rPr lang="en-US" dirty="0"/>
              <a:t>("Name", name)</a:t>
            </a:r>
          </a:p>
          <a:p>
            <a:pPr marL="127000" indent="0">
              <a:buNone/>
            </a:pPr>
            <a:r>
              <a:rPr lang="en-US" dirty="0"/>
              <a:t>            -Bundle :</a:t>
            </a:r>
          </a:p>
          <a:p>
            <a:pPr marL="127000" indent="0">
              <a:buNone/>
            </a:pPr>
            <a:r>
              <a:rPr lang="en-US" dirty="0"/>
              <a:t>                  </a:t>
            </a:r>
            <a:r>
              <a:rPr lang="en-US" dirty="0" err="1"/>
              <a:t>bundle.putString</a:t>
            </a:r>
            <a:r>
              <a:rPr lang="en-US" dirty="0"/>
              <a:t>("Name", name)</a:t>
            </a:r>
          </a:p>
          <a:p>
            <a:pPr marL="127000" indent="0">
              <a:buNone/>
            </a:pPr>
            <a:r>
              <a:rPr lang="en-US" dirty="0"/>
              <a:t>                  </a:t>
            </a:r>
            <a:r>
              <a:rPr lang="en-US" dirty="0" err="1"/>
              <a:t>intent.putExtras</a:t>
            </a:r>
            <a:r>
              <a:rPr lang="en-US" dirty="0"/>
              <a:t>(bundle)</a:t>
            </a:r>
          </a:p>
          <a:p>
            <a:pPr marL="127000" indent="0">
              <a:buNone/>
            </a:pPr>
            <a:r>
              <a:rPr lang="en-US" dirty="0"/>
              <a:t>            -</a:t>
            </a:r>
            <a:r>
              <a:rPr lang="en-US" dirty="0" err="1"/>
              <a:t>Parcelable</a:t>
            </a:r>
            <a:r>
              <a:rPr lang="en-US" dirty="0"/>
              <a:t> :</a:t>
            </a:r>
          </a:p>
          <a:p>
            <a:pPr marL="127000" indent="0">
              <a:buNone/>
            </a:pPr>
            <a:r>
              <a:rPr lang="en-US" dirty="0"/>
              <a:t>                  Data </a:t>
            </a:r>
            <a:r>
              <a:rPr lang="en-US" dirty="0" err="1"/>
              <a:t>Class'lardan</a:t>
            </a:r>
            <a:r>
              <a:rPr lang="en-US" dirty="0"/>
              <a:t> </a:t>
            </a:r>
            <a:r>
              <a:rPr lang="en-US" dirty="0" err="1"/>
              <a:t>olusturulan</a:t>
            </a:r>
            <a:r>
              <a:rPr lang="en-US" dirty="0"/>
              <a:t> </a:t>
            </a:r>
            <a:r>
              <a:rPr lang="en-US" dirty="0" err="1"/>
              <a:t>verileri</a:t>
            </a:r>
            <a:r>
              <a:rPr lang="en-US" dirty="0"/>
              <a:t> </a:t>
            </a:r>
            <a:r>
              <a:rPr lang="tr-TR" dirty="0"/>
              <a:t>	    	  	    </a:t>
            </a:r>
            <a:r>
              <a:rPr lang="en-US" dirty="0" err="1"/>
              <a:t>göndermek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</a:t>
            </a:r>
          </a:p>
          <a:p>
            <a:pPr marL="127000" indent="0">
              <a:buNone/>
            </a:pPr>
            <a:r>
              <a:rPr lang="en-US" dirty="0"/>
              <a:t>                  </a:t>
            </a:r>
            <a:r>
              <a:rPr lang="en-US" dirty="0" err="1"/>
              <a:t>intent.putExtra</a:t>
            </a:r>
            <a:r>
              <a:rPr lang="en-US" dirty="0"/>
              <a:t>("</a:t>
            </a:r>
            <a:r>
              <a:rPr lang="en-US" dirty="0" err="1"/>
              <a:t>UserModelParcelable</a:t>
            </a:r>
            <a:r>
              <a:rPr lang="en-US" dirty="0"/>
              <a:t>", </a:t>
            </a:r>
            <a:r>
              <a:rPr lang="en-US" dirty="0" err="1"/>
              <a:t>userModel</a:t>
            </a:r>
            <a:r>
              <a:rPr lang="en-US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 rot="-5400000">
            <a:off x="-860750" y="2252575"/>
            <a:ext cx="33363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VERİ TAŞIMA YÖNTEMLERİ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6287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501" y="733425"/>
            <a:ext cx="5064099" cy="35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4"/>
          <p:cNvSpPr txBox="1">
            <a:spLocks noGrp="1"/>
          </p:cNvSpPr>
          <p:nvPr>
            <p:ph type="ctrTitle"/>
          </p:nvPr>
        </p:nvSpPr>
        <p:spPr>
          <a:xfrm flipH="1">
            <a:off x="3502200" y="1165800"/>
            <a:ext cx="4308300" cy="14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dirty="0"/>
              <a:t>MANIFEST DOSYASI</a:t>
            </a:r>
            <a:endParaRPr sz="3600" dirty="0"/>
          </a:p>
        </p:txBody>
      </p:sp>
      <p:sp>
        <p:nvSpPr>
          <p:cNvPr id="176" name="Google Shape;176;p34"/>
          <p:cNvSpPr txBox="1">
            <a:spLocks noGrp="1"/>
          </p:cNvSpPr>
          <p:nvPr>
            <p:ph type="subTitle" idx="1"/>
          </p:nvPr>
        </p:nvSpPr>
        <p:spPr>
          <a:xfrm flipH="1">
            <a:off x="4305300" y="2629650"/>
            <a:ext cx="35052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Manifest </a:t>
            </a:r>
            <a:r>
              <a:rPr lang="en-US" dirty="0" err="1"/>
              <a:t>dosyası</a:t>
            </a:r>
            <a:r>
              <a:rPr lang="en-US" dirty="0"/>
              <a:t> </a:t>
            </a:r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uygulamamızın</a:t>
            </a:r>
            <a:r>
              <a:rPr lang="en-US" dirty="0"/>
              <a:t> </a:t>
            </a:r>
            <a:r>
              <a:rPr lang="en-US" dirty="0" err="1"/>
              <a:t>işlevlerini-gereksinimlerini</a:t>
            </a:r>
            <a:r>
              <a:rPr lang="en-US" dirty="0"/>
              <a:t> </a:t>
            </a:r>
            <a:r>
              <a:rPr lang="en-US" dirty="0" err="1"/>
              <a:t>ifade</a:t>
            </a:r>
            <a:r>
              <a:rPr lang="en-US" dirty="0"/>
              <a:t> </a:t>
            </a:r>
            <a:r>
              <a:rPr lang="en-US" dirty="0" err="1"/>
              <a:t>etmemizi</a:t>
            </a:r>
            <a:r>
              <a:rPr lang="en-US" dirty="0"/>
              <a:t> </a:t>
            </a:r>
            <a:r>
              <a:rPr lang="en-US" dirty="0" err="1"/>
              <a:t>sağl</a:t>
            </a:r>
            <a:r>
              <a:rPr lang="tr-TR" dirty="0"/>
              <a:t>ar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177" name="Google Shape;17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8296">
            <a:off x="611651" y="2303109"/>
            <a:ext cx="2594000" cy="267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41753">
            <a:off x="43175" y="667900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50125">
            <a:off x="-343280" y="2640748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487265">
            <a:off x="928179" y="1830450"/>
            <a:ext cx="893400" cy="7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>
            <a:spLocks noGrp="1"/>
          </p:cNvSpPr>
          <p:nvPr>
            <p:ph type="title" idx="15"/>
          </p:nvPr>
        </p:nvSpPr>
        <p:spPr>
          <a:xfrm rot="-5400000">
            <a:off x="-643076" y="1874224"/>
            <a:ext cx="3657600" cy="1400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Bu </a:t>
            </a:r>
            <a:r>
              <a:rPr lang="en-US" dirty="0" err="1"/>
              <a:t>dosyayı</a:t>
            </a:r>
            <a:r>
              <a:rPr lang="en-US" dirty="0"/>
              <a:t> </a:t>
            </a:r>
            <a:r>
              <a:rPr lang="en-US" dirty="0" err="1"/>
              <a:t>yöneterek</a:t>
            </a:r>
            <a:r>
              <a:rPr lang="en-US" dirty="0"/>
              <a:t> </a:t>
            </a:r>
            <a:r>
              <a:rPr lang="en-US" dirty="0" err="1"/>
              <a:t>uygulamamızı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şekillendirebileceğimizi</a:t>
            </a:r>
            <a:r>
              <a:rPr lang="en-US" dirty="0"/>
              <a:t> </a:t>
            </a:r>
            <a:r>
              <a:rPr lang="en-US" dirty="0" err="1"/>
              <a:t>belirten</a:t>
            </a:r>
            <a:r>
              <a:rPr lang="en-US" dirty="0"/>
              <a:t> </a:t>
            </a:r>
            <a:r>
              <a:rPr lang="en-US" dirty="0" err="1"/>
              <a:t>birkaç</a:t>
            </a:r>
            <a:r>
              <a:rPr lang="en-US" dirty="0"/>
              <a:t> </a:t>
            </a:r>
            <a:r>
              <a:rPr lang="en-US" dirty="0" err="1"/>
              <a:t>başlık</a:t>
            </a:r>
            <a:endParaRPr dirty="0"/>
          </a:p>
        </p:txBody>
      </p:sp>
      <p:sp>
        <p:nvSpPr>
          <p:cNvPr id="342" name="Google Shape;342;p45"/>
          <p:cNvSpPr txBox="1">
            <a:spLocks noGrp="1"/>
          </p:cNvSpPr>
          <p:nvPr>
            <p:ph type="ctrTitle"/>
          </p:nvPr>
        </p:nvSpPr>
        <p:spPr>
          <a:xfrm>
            <a:off x="2768716" y="1633032"/>
            <a:ext cx="1906500" cy="3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1</a:t>
            </a:r>
            <a:endParaRPr dirty="0"/>
          </a:p>
        </p:txBody>
      </p:sp>
      <p:sp>
        <p:nvSpPr>
          <p:cNvPr id="343" name="Google Shape;343;p45"/>
          <p:cNvSpPr txBox="1">
            <a:spLocks noGrp="1"/>
          </p:cNvSpPr>
          <p:nvPr>
            <p:ph type="subTitle" idx="1"/>
          </p:nvPr>
        </p:nvSpPr>
        <p:spPr>
          <a:xfrm>
            <a:off x="2768740" y="1855850"/>
            <a:ext cx="19065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Uygulamamızın</a:t>
            </a:r>
            <a:r>
              <a:rPr lang="en-US" dirty="0"/>
              <a:t> </a:t>
            </a:r>
            <a:r>
              <a:rPr lang="en-US" dirty="0" err="1"/>
              <a:t>adını</a:t>
            </a:r>
            <a:r>
              <a:rPr lang="en-US" dirty="0"/>
              <a:t>, </a:t>
            </a:r>
            <a:r>
              <a:rPr lang="en-US" dirty="0" err="1"/>
              <a:t>iconunu</a:t>
            </a:r>
            <a:r>
              <a:rPr lang="en-US" dirty="0"/>
              <a:t>, </a:t>
            </a:r>
            <a:r>
              <a:rPr lang="en-US" dirty="0" err="1"/>
              <a:t>temasını</a:t>
            </a:r>
            <a:r>
              <a:rPr lang="en-US" dirty="0"/>
              <a:t> </a:t>
            </a:r>
            <a:r>
              <a:rPr lang="en-US" dirty="0" err="1"/>
              <a:t>bildirmek</a:t>
            </a:r>
            <a:endParaRPr dirty="0"/>
          </a:p>
        </p:txBody>
      </p:sp>
      <p:sp>
        <p:nvSpPr>
          <p:cNvPr id="344" name="Google Shape;344;p45"/>
          <p:cNvSpPr txBox="1">
            <a:spLocks noGrp="1"/>
          </p:cNvSpPr>
          <p:nvPr>
            <p:ph type="ctrTitle" idx="2"/>
          </p:nvPr>
        </p:nvSpPr>
        <p:spPr>
          <a:xfrm>
            <a:off x="5966872" y="1393046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2</a:t>
            </a:r>
            <a:endParaRPr dirty="0"/>
          </a:p>
        </p:txBody>
      </p:sp>
      <p:sp>
        <p:nvSpPr>
          <p:cNvPr id="345" name="Google Shape;345;p45"/>
          <p:cNvSpPr txBox="1">
            <a:spLocks noGrp="1"/>
          </p:cNvSpPr>
          <p:nvPr>
            <p:ph type="subTitle" idx="3"/>
          </p:nvPr>
        </p:nvSpPr>
        <p:spPr>
          <a:xfrm>
            <a:off x="5966848" y="1816129"/>
            <a:ext cx="18465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100" dirty="0" err="1"/>
              <a:t>Uygulamanın</a:t>
            </a:r>
            <a:r>
              <a:rPr lang="en-US" sz="1100" dirty="0"/>
              <a:t> </a:t>
            </a:r>
            <a:r>
              <a:rPr lang="en-US" sz="1100" dirty="0" err="1"/>
              <a:t>gerektirdiği</a:t>
            </a:r>
            <a:r>
              <a:rPr lang="en-US" sz="1100" dirty="0"/>
              <a:t> </a:t>
            </a:r>
            <a:r>
              <a:rPr lang="en-US" sz="1100" dirty="0" err="1"/>
              <a:t>veya</a:t>
            </a:r>
            <a:r>
              <a:rPr lang="en-US" sz="1100" dirty="0"/>
              <a:t> </a:t>
            </a:r>
            <a:r>
              <a:rPr lang="en-US" sz="1100" dirty="0" err="1"/>
              <a:t>uygulamada</a:t>
            </a:r>
            <a:r>
              <a:rPr lang="en-US" sz="1100" dirty="0"/>
              <a:t> </a:t>
            </a:r>
            <a:r>
              <a:rPr lang="en-US" sz="1100" dirty="0" err="1"/>
              <a:t>kullanacağımız</a:t>
            </a:r>
            <a:r>
              <a:rPr lang="en-US" sz="1100" dirty="0"/>
              <a:t> </a:t>
            </a:r>
            <a:r>
              <a:rPr lang="en-US" sz="1100" dirty="0" err="1"/>
              <a:t>yazılım-donanım</a:t>
            </a:r>
            <a:r>
              <a:rPr lang="en-US" sz="1100" dirty="0"/>
              <a:t> </a:t>
            </a:r>
            <a:r>
              <a:rPr lang="en-US" sz="1100" dirty="0" err="1"/>
              <a:t>özelliklerini</a:t>
            </a:r>
            <a:r>
              <a:rPr lang="en-US" sz="1100" dirty="0"/>
              <a:t> </a:t>
            </a:r>
            <a:r>
              <a:rPr lang="en-US" sz="1100" dirty="0" err="1"/>
              <a:t>bildirmek</a:t>
            </a:r>
            <a:endParaRPr sz="1100" dirty="0"/>
          </a:p>
        </p:txBody>
      </p:sp>
      <p:sp>
        <p:nvSpPr>
          <p:cNvPr id="346" name="Google Shape;346;p45"/>
          <p:cNvSpPr txBox="1">
            <a:spLocks noGrp="1"/>
          </p:cNvSpPr>
          <p:nvPr>
            <p:ph type="ctrTitle" idx="4"/>
          </p:nvPr>
        </p:nvSpPr>
        <p:spPr>
          <a:xfrm>
            <a:off x="5966872" y="275153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4</a:t>
            </a:r>
            <a:endParaRPr dirty="0"/>
          </a:p>
        </p:txBody>
      </p:sp>
      <p:sp>
        <p:nvSpPr>
          <p:cNvPr id="347" name="Google Shape;347;p45"/>
          <p:cNvSpPr txBox="1">
            <a:spLocks noGrp="1"/>
          </p:cNvSpPr>
          <p:nvPr>
            <p:ph type="subTitle" idx="5"/>
          </p:nvPr>
        </p:nvSpPr>
        <p:spPr>
          <a:xfrm>
            <a:off x="5966875" y="3213440"/>
            <a:ext cx="18783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100" dirty="0" err="1"/>
              <a:t>Activitylerimizi</a:t>
            </a:r>
            <a:r>
              <a:rPr lang="en-US" sz="1100" dirty="0"/>
              <a:t> </a:t>
            </a:r>
            <a:r>
              <a:rPr lang="en-US" sz="1100" dirty="0" err="1"/>
              <a:t>yönetmek</a:t>
            </a:r>
            <a:r>
              <a:rPr lang="en-US" sz="1100" dirty="0"/>
              <a:t> </a:t>
            </a:r>
            <a:r>
              <a:rPr lang="en-US" sz="1100" dirty="0" err="1"/>
              <a:t>ve</a:t>
            </a:r>
            <a:r>
              <a:rPr lang="en-US" sz="1100" dirty="0"/>
              <a:t> </a:t>
            </a:r>
            <a:r>
              <a:rPr lang="en-US" sz="1100" dirty="0" err="1"/>
              <a:t>activitylerin</a:t>
            </a:r>
            <a:r>
              <a:rPr lang="en-US" sz="1100" dirty="0"/>
              <a:t> </a:t>
            </a:r>
            <a:r>
              <a:rPr lang="en-US" sz="1100" dirty="0" err="1"/>
              <a:t>özelliklerini</a:t>
            </a:r>
            <a:r>
              <a:rPr lang="en-US" sz="1100" dirty="0"/>
              <a:t> </a:t>
            </a:r>
            <a:r>
              <a:rPr lang="en-US" sz="1100" dirty="0" err="1"/>
              <a:t>bildirmek</a:t>
            </a:r>
            <a:r>
              <a:rPr lang="en-US" sz="1100" dirty="0"/>
              <a:t> </a:t>
            </a:r>
            <a:r>
              <a:rPr lang="en-US" sz="1100" dirty="0" err="1"/>
              <a:t>şeklinde</a:t>
            </a:r>
            <a:r>
              <a:rPr lang="en-US" sz="1100" dirty="0"/>
              <a:t> </a:t>
            </a:r>
            <a:r>
              <a:rPr lang="en-US" sz="1100" dirty="0" err="1"/>
              <a:t>devam</a:t>
            </a:r>
            <a:r>
              <a:rPr lang="en-US" sz="1100" dirty="0"/>
              <a:t> </a:t>
            </a:r>
            <a:r>
              <a:rPr lang="en-US" sz="1100" dirty="0" err="1"/>
              <a:t>edilebilir</a:t>
            </a:r>
            <a:r>
              <a:rPr lang="en-US" sz="1100" dirty="0"/>
              <a:t>.</a:t>
            </a:r>
            <a:endParaRPr sz="1100" dirty="0"/>
          </a:p>
        </p:txBody>
      </p:sp>
      <p:sp>
        <p:nvSpPr>
          <p:cNvPr id="348" name="Google Shape;348;p45"/>
          <p:cNvSpPr txBox="1">
            <a:spLocks noGrp="1"/>
          </p:cNvSpPr>
          <p:nvPr>
            <p:ph type="ctrTitle" idx="6"/>
          </p:nvPr>
        </p:nvSpPr>
        <p:spPr>
          <a:xfrm>
            <a:off x="2768716" y="2749678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3</a:t>
            </a:r>
            <a:endParaRPr dirty="0"/>
          </a:p>
        </p:txBody>
      </p:sp>
      <p:sp>
        <p:nvSpPr>
          <p:cNvPr id="349" name="Google Shape;349;p45"/>
          <p:cNvSpPr txBox="1">
            <a:spLocks noGrp="1"/>
          </p:cNvSpPr>
          <p:nvPr>
            <p:ph type="subTitle" idx="7"/>
          </p:nvPr>
        </p:nvSpPr>
        <p:spPr>
          <a:xfrm>
            <a:off x="2768725" y="3211145"/>
            <a:ext cx="1906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Uygulama</a:t>
            </a:r>
            <a:r>
              <a:rPr lang="en-US" dirty="0"/>
              <a:t> </a:t>
            </a:r>
            <a:r>
              <a:rPr lang="en-US" dirty="0" err="1"/>
              <a:t>izinlerini</a:t>
            </a:r>
            <a:r>
              <a:rPr lang="en-US" dirty="0"/>
              <a:t> </a:t>
            </a:r>
            <a:r>
              <a:rPr lang="en-US" dirty="0" err="1"/>
              <a:t>belirlemek</a:t>
            </a:r>
            <a:endParaRPr dirty="0"/>
          </a:p>
        </p:txBody>
      </p:sp>
      <p:sp>
        <p:nvSpPr>
          <p:cNvPr id="354" name="Google Shape;354;p45"/>
          <p:cNvSpPr/>
          <p:nvPr/>
        </p:nvSpPr>
        <p:spPr>
          <a:xfrm>
            <a:off x="2541575" y="2783849"/>
            <a:ext cx="2097000" cy="14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7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5"/>
          <p:cNvSpPr/>
          <p:nvPr/>
        </p:nvSpPr>
        <p:spPr>
          <a:xfrm>
            <a:off x="2541575" y="4155111"/>
            <a:ext cx="2097000" cy="14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7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5"/>
          <p:cNvSpPr/>
          <p:nvPr/>
        </p:nvSpPr>
        <p:spPr>
          <a:xfrm>
            <a:off x="5832150" y="2783849"/>
            <a:ext cx="2097000" cy="14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7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5"/>
          <p:cNvSpPr/>
          <p:nvPr/>
        </p:nvSpPr>
        <p:spPr>
          <a:xfrm>
            <a:off x="5832150" y="4155111"/>
            <a:ext cx="2097000" cy="14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7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262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6"/>
          <p:cNvSpPr txBox="1">
            <a:spLocks noGrp="1"/>
          </p:cNvSpPr>
          <p:nvPr>
            <p:ph type="ctrTitle"/>
          </p:nvPr>
        </p:nvSpPr>
        <p:spPr>
          <a:xfrm>
            <a:off x="2728842" y="4248413"/>
            <a:ext cx="2845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RecyclerView</a:t>
            </a:r>
            <a:endParaRPr dirty="0"/>
          </a:p>
        </p:txBody>
      </p:sp>
      <p:sp>
        <p:nvSpPr>
          <p:cNvPr id="759" name="Google Shape;759;p56"/>
          <p:cNvSpPr txBox="1">
            <a:spLocks noGrp="1"/>
          </p:cNvSpPr>
          <p:nvPr>
            <p:ph type="title" idx="2"/>
          </p:nvPr>
        </p:nvSpPr>
        <p:spPr>
          <a:xfrm>
            <a:off x="2728855" y="365031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760" name="Google Shape;760;p56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1494150" y="-596000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6"/>
          <p:cNvPicPr preferRelativeResize="0"/>
          <p:nvPr/>
        </p:nvPicPr>
        <p:blipFill rotWithShape="1">
          <a:blip r:embed="rId4">
            <a:alphaModFix/>
          </a:blip>
          <a:srcRect t="6747" b="6747"/>
          <a:stretch/>
        </p:blipFill>
        <p:spPr>
          <a:xfrm>
            <a:off x="4094000" y="-625975"/>
            <a:ext cx="3588675" cy="38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63"/>
          <p:cNvSpPr txBox="1">
            <a:spLocks noGrp="1"/>
          </p:cNvSpPr>
          <p:nvPr>
            <p:ph type="ctrTitle" idx="5"/>
          </p:nvPr>
        </p:nvSpPr>
        <p:spPr>
          <a:xfrm flipH="1">
            <a:off x="5972451" y="1637119"/>
            <a:ext cx="1650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ViewHolder</a:t>
            </a:r>
            <a:r>
              <a:rPr lang="tr-TR" dirty="0"/>
              <a:t> Kullanımı</a:t>
            </a:r>
            <a:endParaRPr dirty="0"/>
          </a:p>
        </p:txBody>
      </p:sp>
      <p:cxnSp>
        <p:nvCxnSpPr>
          <p:cNvPr id="834" name="Google Shape;834;p63"/>
          <p:cNvCxnSpPr>
            <a:cxnSpLocks/>
          </p:cNvCxnSpPr>
          <p:nvPr/>
        </p:nvCxnSpPr>
        <p:spPr>
          <a:xfrm>
            <a:off x="5061551" y="2892419"/>
            <a:ext cx="127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5" name="Google Shape;835;p63"/>
          <p:cNvCxnSpPr>
            <a:cxnSpLocks/>
          </p:cNvCxnSpPr>
          <p:nvPr/>
        </p:nvCxnSpPr>
        <p:spPr>
          <a:xfrm>
            <a:off x="2877001" y="2892419"/>
            <a:ext cx="127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6" name="Google Shape;836;p63"/>
          <p:cNvSpPr txBox="1">
            <a:spLocks noGrp="1"/>
          </p:cNvSpPr>
          <p:nvPr>
            <p:ph type="ctrTitle"/>
          </p:nvPr>
        </p:nvSpPr>
        <p:spPr>
          <a:xfrm flipH="1">
            <a:off x="1578401" y="1637119"/>
            <a:ext cx="1650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Nedir?</a:t>
            </a:r>
            <a:endParaRPr dirty="0"/>
          </a:p>
        </p:txBody>
      </p:sp>
      <p:sp>
        <p:nvSpPr>
          <p:cNvPr id="838" name="Google Shape;838;p63"/>
          <p:cNvSpPr txBox="1">
            <a:spLocks noGrp="1"/>
          </p:cNvSpPr>
          <p:nvPr>
            <p:ph type="ctrTitle" idx="2"/>
          </p:nvPr>
        </p:nvSpPr>
        <p:spPr>
          <a:xfrm flipH="1">
            <a:off x="3775426" y="1637119"/>
            <a:ext cx="1650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Adapter</a:t>
            </a:r>
            <a:r>
              <a:rPr lang="tr-TR" dirty="0"/>
              <a:t> Kullanımı</a:t>
            </a:r>
            <a:endParaRPr dirty="0"/>
          </a:p>
        </p:txBody>
      </p:sp>
      <p:pic>
        <p:nvPicPr>
          <p:cNvPr id="840" name="Google Shape;8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475" y="2247870"/>
            <a:ext cx="1300150" cy="13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500" y="2247870"/>
            <a:ext cx="1300150" cy="13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7525" y="2247870"/>
            <a:ext cx="1300150" cy="130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9463;p76">
            <a:extLst>
              <a:ext uri="{FF2B5EF4-FFF2-40B4-BE49-F238E27FC236}">
                <a16:creationId xmlns:a16="http://schemas.microsoft.com/office/drawing/2014/main" id="{1127CAF6-E1C4-4DA2-BEE9-E0811242E5D6}"/>
              </a:ext>
            </a:extLst>
          </p:cNvPr>
          <p:cNvGrpSpPr/>
          <p:nvPr/>
        </p:nvGrpSpPr>
        <p:grpSpPr>
          <a:xfrm>
            <a:off x="2220546" y="2718084"/>
            <a:ext cx="366008" cy="348670"/>
            <a:chOff x="3043239" y="3215626"/>
            <a:chExt cx="366008" cy="348670"/>
          </a:xfrm>
          <a:solidFill>
            <a:schemeClr val="accent2"/>
          </a:solidFill>
        </p:grpSpPr>
        <p:sp>
          <p:nvSpPr>
            <p:cNvPr id="50" name="Google Shape;9464;p76">
              <a:extLst>
                <a:ext uri="{FF2B5EF4-FFF2-40B4-BE49-F238E27FC236}">
                  <a16:creationId xmlns:a16="http://schemas.microsoft.com/office/drawing/2014/main" id="{049C45C5-CEB9-4C5B-BE1E-2801F7EBE499}"/>
                </a:ext>
              </a:extLst>
            </p:cNvPr>
            <p:cNvSpPr/>
            <p:nvPr/>
          </p:nvSpPr>
          <p:spPr>
            <a:xfrm>
              <a:off x="3106749" y="3273198"/>
              <a:ext cx="302498" cy="291098"/>
            </a:xfrm>
            <a:custGeom>
              <a:avLst/>
              <a:gdLst/>
              <a:ahLst/>
              <a:cxnLst/>
              <a:rect l="l" t="t" r="r" b="b"/>
              <a:pathLst>
                <a:path w="9526" h="9167" extrusionOk="0">
                  <a:moveTo>
                    <a:pt x="4711" y="1"/>
                  </a:moveTo>
                  <a:cubicBezTo>
                    <a:pt x="4689" y="1"/>
                    <a:pt x="4667" y="4"/>
                    <a:pt x="4644" y="9"/>
                  </a:cubicBezTo>
                  <a:cubicBezTo>
                    <a:pt x="4561" y="45"/>
                    <a:pt x="4525" y="140"/>
                    <a:pt x="4561" y="236"/>
                  </a:cubicBezTo>
                  <a:lnTo>
                    <a:pt x="5287" y="1950"/>
                  </a:lnTo>
                  <a:cubicBezTo>
                    <a:pt x="5311" y="2010"/>
                    <a:pt x="5359" y="2033"/>
                    <a:pt x="5418" y="2057"/>
                  </a:cubicBezTo>
                  <a:lnTo>
                    <a:pt x="9026" y="2379"/>
                  </a:lnTo>
                  <a:cubicBezTo>
                    <a:pt x="9097" y="2379"/>
                    <a:pt x="9109" y="2438"/>
                    <a:pt x="9121" y="2474"/>
                  </a:cubicBezTo>
                  <a:cubicBezTo>
                    <a:pt x="9121" y="2498"/>
                    <a:pt x="9145" y="2545"/>
                    <a:pt x="9097" y="2605"/>
                  </a:cubicBezTo>
                  <a:lnTo>
                    <a:pt x="6406" y="4974"/>
                  </a:lnTo>
                  <a:cubicBezTo>
                    <a:pt x="6359" y="5010"/>
                    <a:pt x="6347" y="5070"/>
                    <a:pt x="6347" y="5129"/>
                  </a:cubicBezTo>
                  <a:lnTo>
                    <a:pt x="7133" y="8665"/>
                  </a:lnTo>
                  <a:cubicBezTo>
                    <a:pt x="7144" y="8737"/>
                    <a:pt x="7109" y="8760"/>
                    <a:pt x="7085" y="8784"/>
                  </a:cubicBezTo>
                  <a:cubicBezTo>
                    <a:pt x="7078" y="8791"/>
                    <a:pt x="7053" y="8803"/>
                    <a:pt x="7021" y="8803"/>
                  </a:cubicBezTo>
                  <a:cubicBezTo>
                    <a:pt x="7001" y="8803"/>
                    <a:pt x="6977" y="8798"/>
                    <a:pt x="6954" y="8784"/>
                  </a:cubicBezTo>
                  <a:lnTo>
                    <a:pt x="3846" y="6939"/>
                  </a:lnTo>
                  <a:cubicBezTo>
                    <a:pt x="3817" y="6921"/>
                    <a:pt x="3787" y="6912"/>
                    <a:pt x="3757" y="6912"/>
                  </a:cubicBezTo>
                  <a:cubicBezTo>
                    <a:pt x="3727" y="6912"/>
                    <a:pt x="3698" y="6921"/>
                    <a:pt x="3668" y="6939"/>
                  </a:cubicBezTo>
                  <a:lnTo>
                    <a:pt x="560" y="8784"/>
                  </a:lnTo>
                  <a:cubicBezTo>
                    <a:pt x="535" y="8794"/>
                    <a:pt x="510" y="8798"/>
                    <a:pt x="487" y="8798"/>
                  </a:cubicBezTo>
                  <a:cubicBezTo>
                    <a:pt x="457" y="8798"/>
                    <a:pt x="431" y="8791"/>
                    <a:pt x="417" y="8784"/>
                  </a:cubicBezTo>
                  <a:cubicBezTo>
                    <a:pt x="406" y="8760"/>
                    <a:pt x="358" y="8725"/>
                    <a:pt x="382" y="8665"/>
                  </a:cubicBezTo>
                  <a:lnTo>
                    <a:pt x="798" y="6832"/>
                  </a:lnTo>
                  <a:cubicBezTo>
                    <a:pt x="810" y="6736"/>
                    <a:pt x="763" y="6653"/>
                    <a:pt x="656" y="6641"/>
                  </a:cubicBezTo>
                  <a:cubicBezTo>
                    <a:pt x="641" y="6637"/>
                    <a:pt x="627" y="6635"/>
                    <a:pt x="613" y="6635"/>
                  </a:cubicBezTo>
                  <a:cubicBezTo>
                    <a:pt x="542" y="6635"/>
                    <a:pt x="475" y="6683"/>
                    <a:pt x="465" y="6772"/>
                  </a:cubicBezTo>
                  <a:lnTo>
                    <a:pt x="48" y="8606"/>
                  </a:lnTo>
                  <a:cubicBezTo>
                    <a:pt x="1" y="8784"/>
                    <a:pt x="84" y="8963"/>
                    <a:pt x="227" y="9082"/>
                  </a:cubicBezTo>
                  <a:cubicBezTo>
                    <a:pt x="314" y="9135"/>
                    <a:pt x="412" y="9166"/>
                    <a:pt x="511" y="9166"/>
                  </a:cubicBezTo>
                  <a:cubicBezTo>
                    <a:pt x="588" y="9166"/>
                    <a:pt x="666" y="9147"/>
                    <a:pt x="739" y="9106"/>
                  </a:cubicBezTo>
                  <a:lnTo>
                    <a:pt x="3751" y="7308"/>
                  </a:lnTo>
                  <a:lnTo>
                    <a:pt x="6775" y="9106"/>
                  </a:lnTo>
                  <a:cubicBezTo>
                    <a:pt x="6847" y="9153"/>
                    <a:pt x="6930" y="9165"/>
                    <a:pt x="7013" y="9165"/>
                  </a:cubicBezTo>
                  <a:cubicBezTo>
                    <a:pt x="7109" y="9165"/>
                    <a:pt x="7204" y="9141"/>
                    <a:pt x="7287" y="9082"/>
                  </a:cubicBezTo>
                  <a:cubicBezTo>
                    <a:pt x="7430" y="8975"/>
                    <a:pt x="7502" y="8796"/>
                    <a:pt x="7466" y="8606"/>
                  </a:cubicBezTo>
                  <a:lnTo>
                    <a:pt x="6692" y="5165"/>
                  </a:lnTo>
                  <a:lnTo>
                    <a:pt x="9335" y="2843"/>
                  </a:lnTo>
                  <a:cubicBezTo>
                    <a:pt x="9490" y="2700"/>
                    <a:pt x="9526" y="2533"/>
                    <a:pt x="9466" y="2355"/>
                  </a:cubicBezTo>
                  <a:cubicBezTo>
                    <a:pt x="9407" y="2164"/>
                    <a:pt x="9264" y="2057"/>
                    <a:pt x="9085" y="2033"/>
                  </a:cubicBezTo>
                  <a:lnTo>
                    <a:pt x="5573" y="1712"/>
                  </a:lnTo>
                  <a:lnTo>
                    <a:pt x="4870" y="105"/>
                  </a:lnTo>
                  <a:cubicBezTo>
                    <a:pt x="4843" y="32"/>
                    <a:pt x="4781" y="1"/>
                    <a:pt x="4711" y="1"/>
                  </a:cubicBezTo>
                  <a:close/>
                </a:path>
              </a:pathLst>
            </a:cu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65;p76">
              <a:extLst>
                <a:ext uri="{FF2B5EF4-FFF2-40B4-BE49-F238E27FC236}">
                  <a16:creationId xmlns:a16="http://schemas.microsoft.com/office/drawing/2014/main" id="{506CD240-5F05-487A-B8DA-EC330DC11842}"/>
                </a:ext>
              </a:extLst>
            </p:cNvPr>
            <p:cNvSpPr/>
            <p:nvPr/>
          </p:nvSpPr>
          <p:spPr>
            <a:xfrm>
              <a:off x="3043239" y="3215626"/>
              <a:ext cx="209869" cy="255628"/>
            </a:xfrm>
            <a:custGeom>
              <a:avLst/>
              <a:gdLst/>
              <a:ahLst/>
              <a:cxnLst/>
              <a:rect l="l" t="t" r="r" b="b"/>
              <a:pathLst>
                <a:path w="6609" h="8050" extrusionOk="0">
                  <a:moveTo>
                    <a:pt x="5775" y="1"/>
                  </a:moveTo>
                  <a:cubicBezTo>
                    <a:pt x="5596" y="1"/>
                    <a:pt x="5430" y="96"/>
                    <a:pt x="5358" y="275"/>
                  </a:cubicBezTo>
                  <a:lnTo>
                    <a:pt x="3953" y="3513"/>
                  </a:lnTo>
                  <a:lnTo>
                    <a:pt x="441" y="3835"/>
                  </a:lnTo>
                  <a:cubicBezTo>
                    <a:pt x="262" y="3846"/>
                    <a:pt x="96" y="3965"/>
                    <a:pt x="60" y="4144"/>
                  </a:cubicBezTo>
                  <a:cubicBezTo>
                    <a:pt x="0" y="4323"/>
                    <a:pt x="60" y="4501"/>
                    <a:pt x="191" y="4644"/>
                  </a:cubicBezTo>
                  <a:lnTo>
                    <a:pt x="2834" y="6966"/>
                  </a:lnTo>
                  <a:lnTo>
                    <a:pt x="2632" y="7859"/>
                  </a:lnTo>
                  <a:cubicBezTo>
                    <a:pt x="2608" y="7942"/>
                    <a:pt x="2656" y="8037"/>
                    <a:pt x="2763" y="8049"/>
                  </a:cubicBezTo>
                  <a:lnTo>
                    <a:pt x="2798" y="8049"/>
                  </a:lnTo>
                  <a:cubicBezTo>
                    <a:pt x="2870" y="8049"/>
                    <a:pt x="2941" y="7990"/>
                    <a:pt x="2953" y="7918"/>
                  </a:cubicBezTo>
                  <a:lnTo>
                    <a:pt x="3179" y="6918"/>
                  </a:lnTo>
                  <a:cubicBezTo>
                    <a:pt x="3191" y="6859"/>
                    <a:pt x="3179" y="6799"/>
                    <a:pt x="3120" y="6752"/>
                  </a:cubicBezTo>
                  <a:lnTo>
                    <a:pt x="417" y="4406"/>
                  </a:lnTo>
                  <a:cubicBezTo>
                    <a:pt x="358" y="4358"/>
                    <a:pt x="370" y="4299"/>
                    <a:pt x="381" y="4263"/>
                  </a:cubicBezTo>
                  <a:cubicBezTo>
                    <a:pt x="381" y="4239"/>
                    <a:pt x="417" y="4192"/>
                    <a:pt x="489" y="4180"/>
                  </a:cubicBezTo>
                  <a:lnTo>
                    <a:pt x="4084" y="3846"/>
                  </a:lnTo>
                  <a:cubicBezTo>
                    <a:pt x="4144" y="3846"/>
                    <a:pt x="4203" y="3811"/>
                    <a:pt x="4227" y="3739"/>
                  </a:cubicBezTo>
                  <a:lnTo>
                    <a:pt x="5656" y="429"/>
                  </a:lnTo>
                  <a:cubicBezTo>
                    <a:pt x="5680" y="370"/>
                    <a:pt x="5739" y="346"/>
                    <a:pt x="5751" y="346"/>
                  </a:cubicBezTo>
                  <a:cubicBezTo>
                    <a:pt x="5787" y="346"/>
                    <a:pt x="5846" y="346"/>
                    <a:pt x="5858" y="429"/>
                  </a:cubicBezTo>
                  <a:lnTo>
                    <a:pt x="6251" y="1334"/>
                  </a:lnTo>
                  <a:cubicBezTo>
                    <a:pt x="6269" y="1407"/>
                    <a:pt x="6336" y="1438"/>
                    <a:pt x="6404" y="1438"/>
                  </a:cubicBezTo>
                  <a:cubicBezTo>
                    <a:pt x="6425" y="1438"/>
                    <a:pt x="6446" y="1435"/>
                    <a:pt x="6466" y="1429"/>
                  </a:cubicBezTo>
                  <a:cubicBezTo>
                    <a:pt x="6573" y="1382"/>
                    <a:pt x="6608" y="1275"/>
                    <a:pt x="6573" y="1191"/>
                  </a:cubicBezTo>
                  <a:lnTo>
                    <a:pt x="6192" y="275"/>
                  </a:lnTo>
                  <a:cubicBezTo>
                    <a:pt x="6108" y="108"/>
                    <a:pt x="5954" y="1"/>
                    <a:pt x="5775" y="1"/>
                  </a:cubicBezTo>
                  <a:close/>
                </a:path>
              </a:pathLst>
            </a:cu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9463;p76">
            <a:extLst>
              <a:ext uri="{FF2B5EF4-FFF2-40B4-BE49-F238E27FC236}">
                <a16:creationId xmlns:a16="http://schemas.microsoft.com/office/drawing/2014/main" id="{2B484F85-5C20-41F3-B572-4EA84DAE751E}"/>
              </a:ext>
            </a:extLst>
          </p:cNvPr>
          <p:cNvGrpSpPr/>
          <p:nvPr/>
        </p:nvGrpSpPr>
        <p:grpSpPr>
          <a:xfrm>
            <a:off x="4417571" y="2709919"/>
            <a:ext cx="366008" cy="348670"/>
            <a:chOff x="3043239" y="3215626"/>
            <a:chExt cx="366008" cy="348670"/>
          </a:xfrm>
          <a:solidFill>
            <a:schemeClr val="accent2"/>
          </a:solidFill>
        </p:grpSpPr>
        <p:sp>
          <p:nvSpPr>
            <p:cNvPr id="53" name="Google Shape;9464;p76">
              <a:extLst>
                <a:ext uri="{FF2B5EF4-FFF2-40B4-BE49-F238E27FC236}">
                  <a16:creationId xmlns:a16="http://schemas.microsoft.com/office/drawing/2014/main" id="{02B41CDE-5C8F-4D5E-A911-362FD20AD753}"/>
                </a:ext>
              </a:extLst>
            </p:cNvPr>
            <p:cNvSpPr/>
            <p:nvPr/>
          </p:nvSpPr>
          <p:spPr>
            <a:xfrm>
              <a:off x="3106749" y="3273198"/>
              <a:ext cx="302498" cy="291098"/>
            </a:xfrm>
            <a:custGeom>
              <a:avLst/>
              <a:gdLst/>
              <a:ahLst/>
              <a:cxnLst/>
              <a:rect l="l" t="t" r="r" b="b"/>
              <a:pathLst>
                <a:path w="9526" h="9167" extrusionOk="0">
                  <a:moveTo>
                    <a:pt x="4711" y="1"/>
                  </a:moveTo>
                  <a:cubicBezTo>
                    <a:pt x="4689" y="1"/>
                    <a:pt x="4667" y="4"/>
                    <a:pt x="4644" y="9"/>
                  </a:cubicBezTo>
                  <a:cubicBezTo>
                    <a:pt x="4561" y="45"/>
                    <a:pt x="4525" y="140"/>
                    <a:pt x="4561" y="236"/>
                  </a:cubicBezTo>
                  <a:lnTo>
                    <a:pt x="5287" y="1950"/>
                  </a:lnTo>
                  <a:cubicBezTo>
                    <a:pt x="5311" y="2010"/>
                    <a:pt x="5359" y="2033"/>
                    <a:pt x="5418" y="2057"/>
                  </a:cubicBezTo>
                  <a:lnTo>
                    <a:pt x="9026" y="2379"/>
                  </a:lnTo>
                  <a:cubicBezTo>
                    <a:pt x="9097" y="2379"/>
                    <a:pt x="9109" y="2438"/>
                    <a:pt x="9121" y="2474"/>
                  </a:cubicBezTo>
                  <a:cubicBezTo>
                    <a:pt x="9121" y="2498"/>
                    <a:pt x="9145" y="2545"/>
                    <a:pt x="9097" y="2605"/>
                  </a:cubicBezTo>
                  <a:lnTo>
                    <a:pt x="6406" y="4974"/>
                  </a:lnTo>
                  <a:cubicBezTo>
                    <a:pt x="6359" y="5010"/>
                    <a:pt x="6347" y="5070"/>
                    <a:pt x="6347" y="5129"/>
                  </a:cubicBezTo>
                  <a:lnTo>
                    <a:pt x="7133" y="8665"/>
                  </a:lnTo>
                  <a:cubicBezTo>
                    <a:pt x="7144" y="8737"/>
                    <a:pt x="7109" y="8760"/>
                    <a:pt x="7085" y="8784"/>
                  </a:cubicBezTo>
                  <a:cubicBezTo>
                    <a:pt x="7078" y="8791"/>
                    <a:pt x="7053" y="8803"/>
                    <a:pt x="7021" y="8803"/>
                  </a:cubicBezTo>
                  <a:cubicBezTo>
                    <a:pt x="7001" y="8803"/>
                    <a:pt x="6977" y="8798"/>
                    <a:pt x="6954" y="8784"/>
                  </a:cubicBezTo>
                  <a:lnTo>
                    <a:pt x="3846" y="6939"/>
                  </a:lnTo>
                  <a:cubicBezTo>
                    <a:pt x="3817" y="6921"/>
                    <a:pt x="3787" y="6912"/>
                    <a:pt x="3757" y="6912"/>
                  </a:cubicBezTo>
                  <a:cubicBezTo>
                    <a:pt x="3727" y="6912"/>
                    <a:pt x="3698" y="6921"/>
                    <a:pt x="3668" y="6939"/>
                  </a:cubicBezTo>
                  <a:lnTo>
                    <a:pt x="560" y="8784"/>
                  </a:lnTo>
                  <a:cubicBezTo>
                    <a:pt x="535" y="8794"/>
                    <a:pt x="510" y="8798"/>
                    <a:pt x="487" y="8798"/>
                  </a:cubicBezTo>
                  <a:cubicBezTo>
                    <a:pt x="457" y="8798"/>
                    <a:pt x="431" y="8791"/>
                    <a:pt x="417" y="8784"/>
                  </a:cubicBezTo>
                  <a:cubicBezTo>
                    <a:pt x="406" y="8760"/>
                    <a:pt x="358" y="8725"/>
                    <a:pt x="382" y="8665"/>
                  </a:cubicBezTo>
                  <a:lnTo>
                    <a:pt x="798" y="6832"/>
                  </a:lnTo>
                  <a:cubicBezTo>
                    <a:pt x="810" y="6736"/>
                    <a:pt x="763" y="6653"/>
                    <a:pt x="656" y="6641"/>
                  </a:cubicBezTo>
                  <a:cubicBezTo>
                    <a:pt x="641" y="6637"/>
                    <a:pt x="627" y="6635"/>
                    <a:pt x="613" y="6635"/>
                  </a:cubicBezTo>
                  <a:cubicBezTo>
                    <a:pt x="542" y="6635"/>
                    <a:pt x="475" y="6683"/>
                    <a:pt x="465" y="6772"/>
                  </a:cubicBezTo>
                  <a:lnTo>
                    <a:pt x="48" y="8606"/>
                  </a:lnTo>
                  <a:cubicBezTo>
                    <a:pt x="1" y="8784"/>
                    <a:pt x="84" y="8963"/>
                    <a:pt x="227" y="9082"/>
                  </a:cubicBezTo>
                  <a:cubicBezTo>
                    <a:pt x="314" y="9135"/>
                    <a:pt x="412" y="9166"/>
                    <a:pt x="511" y="9166"/>
                  </a:cubicBezTo>
                  <a:cubicBezTo>
                    <a:pt x="588" y="9166"/>
                    <a:pt x="666" y="9147"/>
                    <a:pt x="739" y="9106"/>
                  </a:cubicBezTo>
                  <a:lnTo>
                    <a:pt x="3751" y="7308"/>
                  </a:lnTo>
                  <a:lnTo>
                    <a:pt x="6775" y="9106"/>
                  </a:lnTo>
                  <a:cubicBezTo>
                    <a:pt x="6847" y="9153"/>
                    <a:pt x="6930" y="9165"/>
                    <a:pt x="7013" y="9165"/>
                  </a:cubicBezTo>
                  <a:cubicBezTo>
                    <a:pt x="7109" y="9165"/>
                    <a:pt x="7204" y="9141"/>
                    <a:pt x="7287" y="9082"/>
                  </a:cubicBezTo>
                  <a:cubicBezTo>
                    <a:pt x="7430" y="8975"/>
                    <a:pt x="7502" y="8796"/>
                    <a:pt x="7466" y="8606"/>
                  </a:cubicBezTo>
                  <a:lnTo>
                    <a:pt x="6692" y="5165"/>
                  </a:lnTo>
                  <a:lnTo>
                    <a:pt x="9335" y="2843"/>
                  </a:lnTo>
                  <a:cubicBezTo>
                    <a:pt x="9490" y="2700"/>
                    <a:pt x="9526" y="2533"/>
                    <a:pt x="9466" y="2355"/>
                  </a:cubicBezTo>
                  <a:cubicBezTo>
                    <a:pt x="9407" y="2164"/>
                    <a:pt x="9264" y="2057"/>
                    <a:pt x="9085" y="2033"/>
                  </a:cubicBezTo>
                  <a:lnTo>
                    <a:pt x="5573" y="1712"/>
                  </a:lnTo>
                  <a:lnTo>
                    <a:pt x="4870" y="105"/>
                  </a:lnTo>
                  <a:cubicBezTo>
                    <a:pt x="4843" y="32"/>
                    <a:pt x="4781" y="1"/>
                    <a:pt x="4711" y="1"/>
                  </a:cubicBezTo>
                  <a:close/>
                </a:path>
              </a:pathLst>
            </a:cu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465;p76">
              <a:extLst>
                <a:ext uri="{FF2B5EF4-FFF2-40B4-BE49-F238E27FC236}">
                  <a16:creationId xmlns:a16="http://schemas.microsoft.com/office/drawing/2014/main" id="{BFF69EEA-5F48-41D5-8D68-395D9C535571}"/>
                </a:ext>
              </a:extLst>
            </p:cNvPr>
            <p:cNvSpPr/>
            <p:nvPr/>
          </p:nvSpPr>
          <p:spPr>
            <a:xfrm>
              <a:off x="3043239" y="3215626"/>
              <a:ext cx="209869" cy="255628"/>
            </a:xfrm>
            <a:custGeom>
              <a:avLst/>
              <a:gdLst/>
              <a:ahLst/>
              <a:cxnLst/>
              <a:rect l="l" t="t" r="r" b="b"/>
              <a:pathLst>
                <a:path w="6609" h="8050" extrusionOk="0">
                  <a:moveTo>
                    <a:pt x="5775" y="1"/>
                  </a:moveTo>
                  <a:cubicBezTo>
                    <a:pt x="5596" y="1"/>
                    <a:pt x="5430" y="96"/>
                    <a:pt x="5358" y="275"/>
                  </a:cubicBezTo>
                  <a:lnTo>
                    <a:pt x="3953" y="3513"/>
                  </a:lnTo>
                  <a:lnTo>
                    <a:pt x="441" y="3835"/>
                  </a:lnTo>
                  <a:cubicBezTo>
                    <a:pt x="262" y="3846"/>
                    <a:pt x="96" y="3965"/>
                    <a:pt x="60" y="4144"/>
                  </a:cubicBezTo>
                  <a:cubicBezTo>
                    <a:pt x="0" y="4323"/>
                    <a:pt x="60" y="4501"/>
                    <a:pt x="191" y="4644"/>
                  </a:cubicBezTo>
                  <a:lnTo>
                    <a:pt x="2834" y="6966"/>
                  </a:lnTo>
                  <a:lnTo>
                    <a:pt x="2632" y="7859"/>
                  </a:lnTo>
                  <a:cubicBezTo>
                    <a:pt x="2608" y="7942"/>
                    <a:pt x="2656" y="8037"/>
                    <a:pt x="2763" y="8049"/>
                  </a:cubicBezTo>
                  <a:lnTo>
                    <a:pt x="2798" y="8049"/>
                  </a:lnTo>
                  <a:cubicBezTo>
                    <a:pt x="2870" y="8049"/>
                    <a:pt x="2941" y="7990"/>
                    <a:pt x="2953" y="7918"/>
                  </a:cubicBezTo>
                  <a:lnTo>
                    <a:pt x="3179" y="6918"/>
                  </a:lnTo>
                  <a:cubicBezTo>
                    <a:pt x="3191" y="6859"/>
                    <a:pt x="3179" y="6799"/>
                    <a:pt x="3120" y="6752"/>
                  </a:cubicBezTo>
                  <a:lnTo>
                    <a:pt x="417" y="4406"/>
                  </a:lnTo>
                  <a:cubicBezTo>
                    <a:pt x="358" y="4358"/>
                    <a:pt x="370" y="4299"/>
                    <a:pt x="381" y="4263"/>
                  </a:cubicBezTo>
                  <a:cubicBezTo>
                    <a:pt x="381" y="4239"/>
                    <a:pt x="417" y="4192"/>
                    <a:pt x="489" y="4180"/>
                  </a:cubicBezTo>
                  <a:lnTo>
                    <a:pt x="4084" y="3846"/>
                  </a:lnTo>
                  <a:cubicBezTo>
                    <a:pt x="4144" y="3846"/>
                    <a:pt x="4203" y="3811"/>
                    <a:pt x="4227" y="3739"/>
                  </a:cubicBezTo>
                  <a:lnTo>
                    <a:pt x="5656" y="429"/>
                  </a:lnTo>
                  <a:cubicBezTo>
                    <a:pt x="5680" y="370"/>
                    <a:pt x="5739" y="346"/>
                    <a:pt x="5751" y="346"/>
                  </a:cubicBezTo>
                  <a:cubicBezTo>
                    <a:pt x="5787" y="346"/>
                    <a:pt x="5846" y="346"/>
                    <a:pt x="5858" y="429"/>
                  </a:cubicBezTo>
                  <a:lnTo>
                    <a:pt x="6251" y="1334"/>
                  </a:lnTo>
                  <a:cubicBezTo>
                    <a:pt x="6269" y="1407"/>
                    <a:pt x="6336" y="1438"/>
                    <a:pt x="6404" y="1438"/>
                  </a:cubicBezTo>
                  <a:cubicBezTo>
                    <a:pt x="6425" y="1438"/>
                    <a:pt x="6446" y="1435"/>
                    <a:pt x="6466" y="1429"/>
                  </a:cubicBezTo>
                  <a:cubicBezTo>
                    <a:pt x="6573" y="1382"/>
                    <a:pt x="6608" y="1275"/>
                    <a:pt x="6573" y="1191"/>
                  </a:cubicBezTo>
                  <a:lnTo>
                    <a:pt x="6192" y="275"/>
                  </a:lnTo>
                  <a:cubicBezTo>
                    <a:pt x="6108" y="108"/>
                    <a:pt x="5954" y="1"/>
                    <a:pt x="5775" y="1"/>
                  </a:cubicBezTo>
                  <a:close/>
                </a:path>
              </a:pathLst>
            </a:cu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" name="Google Shape;9463;p76">
            <a:extLst>
              <a:ext uri="{FF2B5EF4-FFF2-40B4-BE49-F238E27FC236}">
                <a16:creationId xmlns:a16="http://schemas.microsoft.com/office/drawing/2014/main" id="{2DBEA220-5EFE-403D-B6A0-8DDAC39CB141}"/>
              </a:ext>
            </a:extLst>
          </p:cNvPr>
          <p:cNvGrpSpPr/>
          <p:nvPr/>
        </p:nvGrpSpPr>
        <p:grpSpPr>
          <a:xfrm>
            <a:off x="6617823" y="2735504"/>
            <a:ext cx="366008" cy="348670"/>
            <a:chOff x="3043239" y="3215626"/>
            <a:chExt cx="366008" cy="348670"/>
          </a:xfrm>
          <a:solidFill>
            <a:schemeClr val="accent2"/>
          </a:solidFill>
        </p:grpSpPr>
        <p:sp>
          <p:nvSpPr>
            <p:cNvPr id="56" name="Google Shape;9464;p76">
              <a:extLst>
                <a:ext uri="{FF2B5EF4-FFF2-40B4-BE49-F238E27FC236}">
                  <a16:creationId xmlns:a16="http://schemas.microsoft.com/office/drawing/2014/main" id="{26C5211A-B3A4-48A2-ADFF-6BF17E372223}"/>
                </a:ext>
              </a:extLst>
            </p:cNvPr>
            <p:cNvSpPr/>
            <p:nvPr/>
          </p:nvSpPr>
          <p:spPr>
            <a:xfrm>
              <a:off x="3106749" y="3273198"/>
              <a:ext cx="302498" cy="291098"/>
            </a:xfrm>
            <a:custGeom>
              <a:avLst/>
              <a:gdLst/>
              <a:ahLst/>
              <a:cxnLst/>
              <a:rect l="l" t="t" r="r" b="b"/>
              <a:pathLst>
                <a:path w="9526" h="9167" extrusionOk="0">
                  <a:moveTo>
                    <a:pt x="4711" y="1"/>
                  </a:moveTo>
                  <a:cubicBezTo>
                    <a:pt x="4689" y="1"/>
                    <a:pt x="4667" y="4"/>
                    <a:pt x="4644" y="9"/>
                  </a:cubicBezTo>
                  <a:cubicBezTo>
                    <a:pt x="4561" y="45"/>
                    <a:pt x="4525" y="140"/>
                    <a:pt x="4561" y="236"/>
                  </a:cubicBezTo>
                  <a:lnTo>
                    <a:pt x="5287" y="1950"/>
                  </a:lnTo>
                  <a:cubicBezTo>
                    <a:pt x="5311" y="2010"/>
                    <a:pt x="5359" y="2033"/>
                    <a:pt x="5418" y="2057"/>
                  </a:cubicBezTo>
                  <a:lnTo>
                    <a:pt x="9026" y="2379"/>
                  </a:lnTo>
                  <a:cubicBezTo>
                    <a:pt x="9097" y="2379"/>
                    <a:pt x="9109" y="2438"/>
                    <a:pt x="9121" y="2474"/>
                  </a:cubicBezTo>
                  <a:cubicBezTo>
                    <a:pt x="9121" y="2498"/>
                    <a:pt x="9145" y="2545"/>
                    <a:pt x="9097" y="2605"/>
                  </a:cubicBezTo>
                  <a:lnTo>
                    <a:pt x="6406" y="4974"/>
                  </a:lnTo>
                  <a:cubicBezTo>
                    <a:pt x="6359" y="5010"/>
                    <a:pt x="6347" y="5070"/>
                    <a:pt x="6347" y="5129"/>
                  </a:cubicBezTo>
                  <a:lnTo>
                    <a:pt x="7133" y="8665"/>
                  </a:lnTo>
                  <a:cubicBezTo>
                    <a:pt x="7144" y="8737"/>
                    <a:pt x="7109" y="8760"/>
                    <a:pt x="7085" y="8784"/>
                  </a:cubicBezTo>
                  <a:cubicBezTo>
                    <a:pt x="7078" y="8791"/>
                    <a:pt x="7053" y="8803"/>
                    <a:pt x="7021" y="8803"/>
                  </a:cubicBezTo>
                  <a:cubicBezTo>
                    <a:pt x="7001" y="8803"/>
                    <a:pt x="6977" y="8798"/>
                    <a:pt x="6954" y="8784"/>
                  </a:cubicBezTo>
                  <a:lnTo>
                    <a:pt x="3846" y="6939"/>
                  </a:lnTo>
                  <a:cubicBezTo>
                    <a:pt x="3817" y="6921"/>
                    <a:pt x="3787" y="6912"/>
                    <a:pt x="3757" y="6912"/>
                  </a:cubicBezTo>
                  <a:cubicBezTo>
                    <a:pt x="3727" y="6912"/>
                    <a:pt x="3698" y="6921"/>
                    <a:pt x="3668" y="6939"/>
                  </a:cubicBezTo>
                  <a:lnTo>
                    <a:pt x="560" y="8784"/>
                  </a:lnTo>
                  <a:cubicBezTo>
                    <a:pt x="535" y="8794"/>
                    <a:pt x="510" y="8798"/>
                    <a:pt x="487" y="8798"/>
                  </a:cubicBezTo>
                  <a:cubicBezTo>
                    <a:pt x="457" y="8798"/>
                    <a:pt x="431" y="8791"/>
                    <a:pt x="417" y="8784"/>
                  </a:cubicBezTo>
                  <a:cubicBezTo>
                    <a:pt x="406" y="8760"/>
                    <a:pt x="358" y="8725"/>
                    <a:pt x="382" y="8665"/>
                  </a:cubicBezTo>
                  <a:lnTo>
                    <a:pt x="798" y="6832"/>
                  </a:lnTo>
                  <a:cubicBezTo>
                    <a:pt x="810" y="6736"/>
                    <a:pt x="763" y="6653"/>
                    <a:pt x="656" y="6641"/>
                  </a:cubicBezTo>
                  <a:cubicBezTo>
                    <a:pt x="641" y="6637"/>
                    <a:pt x="627" y="6635"/>
                    <a:pt x="613" y="6635"/>
                  </a:cubicBezTo>
                  <a:cubicBezTo>
                    <a:pt x="542" y="6635"/>
                    <a:pt x="475" y="6683"/>
                    <a:pt x="465" y="6772"/>
                  </a:cubicBezTo>
                  <a:lnTo>
                    <a:pt x="48" y="8606"/>
                  </a:lnTo>
                  <a:cubicBezTo>
                    <a:pt x="1" y="8784"/>
                    <a:pt x="84" y="8963"/>
                    <a:pt x="227" y="9082"/>
                  </a:cubicBezTo>
                  <a:cubicBezTo>
                    <a:pt x="314" y="9135"/>
                    <a:pt x="412" y="9166"/>
                    <a:pt x="511" y="9166"/>
                  </a:cubicBezTo>
                  <a:cubicBezTo>
                    <a:pt x="588" y="9166"/>
                    <a:pt x="666" y="9147"/>
                    <a:pt x="739" y="9106"/>
                  </a:cubicBezTo>
                  <a:lnTo>
                    <a:pt x="3751" y="7308"/>
                  </a:lnTo>
                  <a:lnTo>
                    <a:pt x="6775" y="9106"/>
                  </a:lnTo>
                  <a:cubicBezTo>
                    <a:pt x="6847" y="9153"/>
                    <a:pt x="6930" y="9165"/>
                    <a:pt x="7013" y="9165"/>
                  </a:cubicBezTo>
                  <a:cubicBezTo>
                    <a:pt x="7109" y="9165"/>
                    <a:pt x="7204" y="9141"/>
                    <a:pt x="7287" y="9082"/>
                  </a:cubicBezTo>
                  <a:cubicBezTo>
                    <a:pt x="7430" y="8975"/>
                    <a:pt x="7502" y="8796"/>
                    <a:pt x="7466" y="8606"/>
                  </a:cubicBezTo>
                  <a:lnTo>
                    <a:pt x="6692" y="5165"/>
                  </a:lnTo>
                  <a:lnTo>
                    <a:pt x="9335" y="2843"/>
                  </a:lnTo>
                  <a:cubicBezTo>
                    <a:pt x="9490" y="2700"/>
                    <a:pt x="9526" y="2533"/>
                    <a:pt x="9466" y="2355"/>
                  </a:cubicBezTo>
                  <a:cubicBezTo>
                    <a:pt x="9407" y="2164"/>
                    <a:pt x="9264" y="2057"/>
                    <a:pt x="9085" y="2033"/>
                  </a:cubicBezTo>
                  <a:lnTo>
                    <a:pt x="5573" y="1712"/>
                  </a:lnTo>
                  <a:lnTo>
                    <a:pt x="4870" y="105"/>
                  </a:lnTo>
                  <a:cubicBezTo>
                    <a:pt x="4843" y="32"/>
                    <a:pt x="4781" y="1"/>
                    <a:pt x="4711" y="1"/>
                  </a:cubicBezTo>
                  <a:close/>
                </a:path>
              </a:pathLst>
            </a:cu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465;p76">
              <a:extLst>
                <a:ext uri="{FF2B5EF4-FFF2-40B4-BE49-F238E27FC236}">
                  <a16:creationId xmlns:a16="http://schemas.microsoft.com/office/drawing/2014/main" id="{66DF4945-E4DF-49E3-AF77-A4BDF87840C2}"/>
                </a:ext>
              </a:extLst>
            </p:cNvPr>
            <p:cNvSpPr/>
            <p:nvPr/>
          </p:nvSpPr>
          <p:spPr>
            <a:xfrm>
              <a:off x="3043239" y="3215626"/>
              <a:ext cx="209869" cy="255628"/>
            </a:xfrm>
            <a:custGeom>
              <a:avLst/>
              <a:gdLst/>
              <a:ahLst/>
              <a:cxnLst/>
              <a:rect l="l" t="t" r="r" b="b"/>
              <a:pathLst>
                <a:path w="6609" h="8050" extrusionOk="0">
                  <a:moveTo>
                    <a:pt x="5775" y="1"/>
                  </a:moveTo>
                  <a:cubicBezTo>
                    <a:pt x="5596" y="1"/>
                    <a:pt x="5430" y="96"/>
                    <a:pt x="5358" y="275"/>
                  </a:cubicBezTo>
                  <a:lnTo>
                    <a:pt x="3953" y="3513"/>
                  </a:lnTo>
                  <a:lnTo>
                    <a:pt x="441" y="3835"/>
                  </a:lnTo>
                  <a:cubicBezTo>
                    <a:pt x="262" y="3846"/>
                    <a:pt x="96" y="3965"/>
                    <a:pt x="60" y="4144"/>
                  </a:cubicBezTo>
                  <a:cubicBezTo>
                    <a:pt x="0" y="4323"/>
                    <a:pt x="60" y="4501"/>
                    <a:pt x="191" y="4644"/>
                  </a:cubicBezTo>
                  <a:lnTo>
                    <a:pt x="2834" y="6966"/>
                  </a:lnTo>
                  <a:lnTo>
                    <a:pt x="2632" y="7859"/>
                  </a:lnTo>
                  <a:cubicBezTo>
                    <a:pt x="2608" y="7942"/>
                    <a:pt x="2656" y="8037"/>
                    <a:pt x="2763" y="8049"/>
                  </a:cubicBezTo>
                  <a:lnTo>
                    <a:pt x="2798" y="8049"/>
                  </a:lnTo>
                  <a:cubicBezTo>
                    <a:pt x="2870" y="8049"/>
                    <a:pt x="2941" y="7990"/>
                    <a:pt x="2953" y="7918"/>
                  </a:cubicBezTo>
                  <a:lnTo>
                    <a:pt x="3179" y="6918"/>
                  </a:lnTo>
                  <a:cubicBezTo>
                    <a:pt x="3191" y="6859"/>
                    <a:pt x="3179" y="6799"/>
                    <a:pt x="3120" y="6752"/>
                  </a:cubicBezTo>
                  <a:lnTo>
                    <a:pt x="417" y="4406"/>
                  </a:lnTo>
                  <a:cubicBezTo>
                    <a:pt x="358" y="4358"/>
                    <a:pt x="370" y="4299"/>
                    <a:pt x="381" y="4263"/>
                  </a:cubicBezTo>
                  <a:cubicBezTo>
                    <a:pt x="381" y="4239"/>
                    <a:pt x="417" y="4192"/>
                    <a:pt x="489" y="4180"/>
                  </a:cubicBezTo>
                  <a:lnTo>
                    <a:pt x="4084" y="3846"/>
                  </a:lnTo>
                  <a:cubicBezTo>
                    <a:pt x="4144" y="3846"/>
                    <a:pt x="4203" y="3811"/>
                    <a:pt x="4227" y="3739"/>
                  </a:cubicBezTo>
                  <a:lnTo>
                    <a:pt x="5656" y="429"/>
                  </a:lnTo>
                  <a:cubicBezTo>
                    <a:pt x="5680" y="370"/>
                    <a:pt x="5739" y="346"/>
                    <a:pt x="5751" y="346"/>
                  </a:cubicBezTo>
                  <a:cubicBezTo>
                    <a:pt x="5787" y="346"/>
                    <a:pt x="5846" y="346"/>
                    <a:pt x="5858" y="429"/>
                  </a:cubicBezTo>
                  <a:lnTo>
                    <a:pt x="6251" y="1334"/>
                  </a:lnTo>
                  <a:cubicBezTo>
                    <a:pt x="6269" y="1407"/>
                    <a:pt x="6336" y="1438"/>
                    <a:pt x="6404" y="1438"/>
                  </a:cubicBezTo>
                  <a:cubicBezTo>
                    <a:pt x="6425" y="1438"/>
                    <a:pt x="6446" y="1435"/>
                    <a:pt x="6466" y="1429"/>
                  </a:cubicBezTo>
                  <a:cubicBezTo>
                    <a:pt x="6573" y="1382"/>
                    <a:pt x="6608" y="1275"/>
                    <a:pt x="6573" y="1191"/>
                  </a:cubicBezTo>
                  <a:lnTo>
                    <a:pt x="6192" y="275"/>
                  </a:lnTo>
                  <a:cubicBezTo>
                    <a:pt x="6108" y="108"/>
                    <a:pt x="5954" y="1"/>
                    <a:pt x="5775" y="1"/>
                  </a:cubicBezTo>
                  <a:close/>
                </a:path>
              </a:pathLst>
            </a:cu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>
            <a:spLocks noGrp="1"/>
          </p:cNvSpPr>
          <p:nvPr>
            <p:ph type="title" idx="15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EĞİTİMİMİZİN İÇERİĞİ</a:t>
            </a:r>
            <a:endParaRPr dirty="0"/>
          </a:p>
        </p:txBody>
      </p:sp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 t="4636" b="4636"/>
          <a:stretch/>
        </p:blipFill>
        <p:spPr>
          <a:xfrm>
            <a:off x="2088542" y="669233"/>
            <a:ext cx="966061" cy="12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>
            <a:spLocks noGrp="1"/>
          </p:cNvSpPr>
          <p:nvPr>
            <p:ph type="ctrTitle"/>
          </p:nvPr>
        </p:nvSpPr>
        <p:spPr>
          <a:xfrm flipH="1">
            <a:off x="3091605" y="991806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KOTLIN</a:t>
            </a:r>
            <a:endParaRPr dirty="0"/>
          </a:p>
        </p:txBody>
      </p:sp>
      <p:sp>
        <p:nvSpPr>
          <p:cNvPr id="190" name="Google Shape;190;p35"/>
          <p:cNvSpPr txBox="1">
            <a:spLocks noGrp="1"/>
          </p:cNvSpPr>
          <p:nvPr>
            <p:ph type="ctrTitle" idx="3"/>
          </p:nvPr>
        </p:nvSpPr>
        <p:spPr>
          <a:xfrm flipH="1">
            <a:off x="3074076" y="2493361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ANDROID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ctrTitle" idx="6"/>
          </p:nvPr>
        </p:nvSpPr>
        <p:spPr>
          <a:xfrm flipH="1">
            <a:off x="6776814" y="985567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RecyclerView</a:t>
            </a:r>
            <a:endParaRPr dirty="0"/>
          </a:p>
        </p:txBody>
      </p:sp>
      <p:sp>
        <p:nvSpPr>
          <p:cNvPr id="194" name="Google Shape;194;p35"/>
          <p:cNvSpPr txBox="1">
            <a:spLocks noGrp="1"/>
          </p:cNvSpPr>
          <p:nvPr>
            <p:ph type="ctrTitle" idx="9"/>
          </p:nvPr>
        </p:nvSpPr>
        <p:spPr>
          <a:xfrm flipH="1">
            <a:off x="6838093" y="2493361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Retrotif</a:t>
            </a:r>
            <a:r>
              <a:rPr lang="tr-TR" dirty="0"/>
              <a:t> 2</a:t>
            </a:r>
            <a:endParaRPr dirty="0"/>
          </a:p>
        </p:txBody>
      </p:sp>
      <p:pic>
        <p:nvPicPr>
          <p:cNvPr id="196" name="Google Shape;196;p35"/>
          <p:cNvPicPr preferRelativeResize="0"/>
          <p:nvPr/>
        </p:nvPicPr>
        <p:blipFill rotWithShape="1">
          <a:blip r:embed="rId4">
            <a:alphaModFix/>
          </a:blip>
          <a:srcRect t="7911" b="7920"/>
          <a:stretch/>
        </p:blipFill>
        <p:spPr>
          <a:xfrm>
            <a:off x="1249377" y="2207934"/>
            <a:ext cx="1139822" cy="114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 rotWithShape="1">
          <a:blip r:embed="rId5">
            <a:alphaModFix/>
          </a:blip>
          <a:srcRect t="6822" b="6822"/>
          <a:stretch/>
        </p:blipFill>
        <p:spPr>
          <a:xfrm>
            <a:off x="2022536" y="2171272"/>
            <a:ext cx="1087326" cy="117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 rotWithShape="1">
          <a:blip r:embed="rId4">
            <a:alphaModFix/>
          </a:blip>
          <a:srcRect t="7911" b="7920"/>
          <a:stretch/>
        </p:blipFill>
        <p:spPr>
          <a:xfrm>
            <a:off x="4809299" y="700125"/>
            <a:ext cx="1139859" cy="114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 rotWithShape="1">
          <a:blip r:embed="rId6">
            <a:alphaModFix/>
          </a:blip>
          <a:srcRect t="6747" b="6747"/>
          <a:stretch/>
        </p:blipFill>
        <p:spPr>
          <a:xfrm>
            <a:off x="5611742" y="688571"/>
            <a:ext cx="1087361" cy="1179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5"/>
          <p:cNvPicPr preferRelativeResize="0"/>
          <p:nvPr/>
        </p:nvPicPr>
        <p:blipFill rotWithShape="1">
          <a:blip r:embed="rId4">
            <a:alphaModFix/>
          </a:blip>
          <a:srcRect t="7911" b="7920"/>
          <a:stretch/>
        </p:blipFill>
        <p:spPr>
          <a:xfrm>
            <a:off x="4848521" y="2242093"/>
            <a:ext cx="1145813" cy="1154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5"/>
          <p:cNvPicPr preferRelativeResize="0"/>
          <p:nvPr/>
        </p:nvPicPr>
        <p:blipFill rotWithShape="1">
          <a:blip r:embed="rId7">
            <a:alphaModFix/>
          </a:blip>
          <a:srcRect t="2705" b="2705"/>
          <a:stretch/>
        </p:blipFill>
        <p:spPr>
          <a:xfrm>
            <a:off x="5606839" y="2160408"/>
            <a:ext cx="1212175" cy="131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96;p35">
            <a:extLst>
              <a:ext uri="{FF2B5EF4-FFF2-40B4-BE49-F238E27FC236}">
                <a16:creationId xmlns:a16="http://schemas.microsoft.com/office/drawing/2014/main" id="{66EEF9FC-11C0-49B5-B0C0-26579F6AD98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7911" b="7920"/>
          <a:stretch/>
        </p:blipFill>
        <p:spPr>
          <a:xfrm>
            <a:off x="1204013" y="712417"/>
            <a:ext cx="1139822" cy="114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96;p35">
            <a:extLst>
              <a:ext uri="{FF2B5EF4-FFF2-40B4-BE49-F238E27FC236}">
                <a16:creationId xmlns:a16="http://schemas.microsoft.com/office/drawing/2014/main" id="{BE21650A-C2E6-423D-81CE-26C0BE548B8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7911" b="7920"/>
          <a:stretch/>
        </p:blipFill>
        <p:spPr>
          <a:xfrm>
            <a:off x="2939608" y="3672082"/>
            <a:ext cx="1139822" cy="114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226;p66">
            <a:extLst>
              <a:ext uri="{FF2B5EF4-FFF2-40B4-BE49-F238E27FC236}">
                <a16:creationId xmlns:a16="http://schemas.microsoft.com/office/drawing/2014/main" id="{8AF2CFA3-E3C9-406B-9B5D-6456F0AD150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33204" y="3619159"/>
            <a:ext cx="1048201" cy="129718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94;p35">
            <a:extLst>
              <a:ext uri="{FF2B5EF4-FFF2-40B4-BE49-F238E27FC236}">
                <a16:creationId xmlns:a16="http://schemas.microsoft.com/office/drawing/2014/main" id="{775D391E-6AA4-457B-B52B-485B2968C880}"/>
              </a:ext>
            </a:extLst>
          </p:cNvPr>
          <p:cNvSpPr txBox="1">
            <a:spLocks/>
          </p:cNvSpPr>
          <p:nvPr/>
        </p:nvSpPr>
        <p:spPr>
          <a:xfrm flipH="1">
            <a:off x="4907076" y="3950500"/>
            <a:ext cx="1789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tr-TR" dirty="0"/>
              <a:t>Picasso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7900" y="-313730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0274" y="8927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41753">
            <a:off x="4307750" y="46893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27776" y="44552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05642">
            <a:off x="-212687" y="2209628"/>
            <a:ext cx="880667" cy="69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98421">
            <a:off x="923475" y="719695"/>
            <a:ext cx="855107" cy="85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298419">
            <a:off x="7930275" y="4493619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4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2D38B2E9-C7FB-4719-9EE6-DE8A7418CA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816" y="788801"/>
            <a:ext cx="4077269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17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7900" y="-313730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0274" y="8927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41753">
            <a:off x="4307750" y="46893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27776" y="44552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05642">
            <a:off x="-212687" y="2209628"/>
            <a:ext cx="880667" cy="69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98421">
            <a:off x="923475" y="719695"/>
            <a:ext cx="855107" cy="85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298419">
            <a:off x="7930275" y="4493619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sim 2" descr="bina, ekran, pencere içeren bir resim&#10;&#10;Açıklama otomatik olarak oluşturuldu">
            <a:extLst>
              <a:ext uri="{FF2B5EF4-FFF2-40B4-BE49-F238E27FC236}">
                <a16:creationId xmlns:a16="http://schemas.microsoft.com/office/drawing/2014/main" id="{C145B4CB-FCBC-4E58-8477-2CA398D42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8084" y="446377"/>
            <a:ext cx="5165837" cy="42507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62669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ctrTitle"/>
          </p:nvPr>
        </p:nvSpPr>
        <p:spPr>
          <a:xfrm>
            <a:off x="617619" y="2317250"/>
            <a:ext cx="247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Retrofit</a:t>
            </a:r>
            <a:r>
              <a:rPr lang="tr-TR" dirty="0"/>
              <a:t> 2</a:t>
            </a:r>
            <a:endParaRPr dirty="0"/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617619" y="277870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Ayrıntılar</a:t>
            </a:r>
            <a:endParaRPr dirty="0"/>
          </a:p>
        </p:txBody>
      </p:sp>
      <p:sp>
        <p:nvSpPr>
          <p:cNvPr id="219" name="Google Shape;219;p37"/>
          <p:cNvSpPr txBox="1">
            <a:spLocks noGrp="1"/>
          </p:cNvSpPr>
          <p:nvPr>
            <p:ph type="title" idx="2"/>
          </p:nvPr>
        </p:nvSpPr>
        <p:spPr>
          <a:xfrm>
            <a:off x="617619" y="1714374"/>
            <a:ext cx="8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tr-TR" dirty="0"/>
              <a:t>4</a:t>
            </a:r>
            <a:endParaRPr dirty="0"/>
          </a:p>
        </p:txBody>
      </p:sp>
      <p:pic>
        <p:nvPicPr>
          <p:cNvPr id="220" name="Google Shape;220;p37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3454662" y="658225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225;p66">
            <a:extLst>
              <a:ext uri="{FF2B5EF4-FFF2-40B4-BE49-F238E27FC236}">
                <a16:creationId xmlns:a16="http://schemas.microsoft.com/office/drawing/2014/main" id="{0D1AD840-CBCB-410C-BFB7-0F765E57C6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924" y="294989"/>
            <a:ext cx="4030238" cy="46223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4254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501" y="733425"/>
            <a:ext cx="5064099" cy="35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4"/>
          <p:cNvSpPr txBox="1">
            <a:spLocks noGrp="1"/>
          </p:cNvSpPr>
          <p:nvPr>
            <p:ph type="ctrTitle"/>
          </p:nvPr>
        </p:nvSpPr>
        <p:spPr>
          <a:xfrm flipH="1">
            <a:off x="3502200" y="1165800"/>
            <a:ext cx="4308300" cy="14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NEDİR?</a:t>
            </a:r>
            <a:endParaRPr dirty="0"/>
          </a:p>
        </p:txBody>
      </p:sp>
      <p:sp>
        <p:nvSpPr>
          <p:cNvPr id="176" name="Google Shape;176;p34"/>
          <p:cNvSpPr txBox="1">
            <a:spLocks noGrp="1"/>
          </p:cNvSpPr>
          <p:nvPr>
            <p:ph type="subTitle" idx="1"/>
          </p:nvPr>
        </p:nvSpPr>
        <p:spPr>
          <a:xfrm flipH="1">
            <a:off x="4305300" y="2629650"/>
            <a:ext cx="35052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/>
              <a:t>RestAPI'dan</a:t>
            </a:r>
            <a:r>
              <a:rPr lang="en-US" dirty="0"/>
              <a:t> </a:t>
            </a:r>
            <a:r>
              <a:rPr lang="en-US" dirty="0" err="1"/>
              <a:t>sağlanan</a:t>
            </a:r>
            <a:r>
              <a:rPr lang="en-US" dirty="0"/>
              <a:t> </a:t>
            </a:r>
            <a:r>
              <a:rPr lang="en-US" dirty="0" err="1"/>
              <a:t>verileri</a:t>
            </a:r>
            <a:r>
              <a:rPr lang="en-US" dirty="0"/>
              <a:t> HTTP request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çekmemizi</a:t>
            </a:r>
            <a:r>
              <a:rPr lang="en-US" dirty="0"/>
              <a:t> </a:t>
            </a:r>
            <a:r>
              <a:rPr lang="en-US" dirty="0" err="1"/>
              <a:t>sağlayan</a:t>
            </a:r>
            <a:r>
              <a:rPr lang="en-US" dirty="0"/>
              <a:t> network </a:t>
            </a:r>
            <a:r>
              <a:rPr lang="en-US" dirty="0" err="1"/>
              <a:t>kütüphanesidir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177" name="Google Shape;17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8296">
            <a:off x="611651" y="2303109"/>
            <a:ext cx="2594000" cy="267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41753">
            <a:off x="43175" y="667900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50125">
            <a:off x="-343280" y="2640748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487265">
            <a:off x="928179" y="1830450"/>
            <a:ext cx="893400" cy="705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2932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1"/>
          <p:cNvSpPr/>
          <p:nvPr/>
        </p:nvSpPr>
        <p:spPr>
          <a:xfrm>
            <a:off x="2299450" y="2505972"/>
            <a:ext cx="5747700" cy="139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1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GEREKLİ OLAN YAPILAR</a:t>
            </a:r>
            <a:endParaRPr dirty="0"/>
          </a:p>
        </p:txBody>
      </p:sp>
      <p:sp>
        <p:nvSpPr>
          <p:cNvPr id="594" name="Google Shape;594;p51"/>
          <p:cNvSpPr txBox="1">
            <a:spLocks noGrp="1"/>
          </p:cNvSpPr>
          <p:nvPr>
            <p:ph type="ctrTitle" idx="4294967295"/>
          </p:nvPr>
        </p:nvSpPr>
        <p:spPr>
          <a:xfrm>
            <a:off x="2088032" y="133734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dirty="0" err="1"/>
              <a:t>Interface</a:t>
            </a:r>
            <a:endParaRPr sz="1400" dirty="0"/>
          </a:p>
        </p:txBody>
      </p:sp>
      <p:sp>
        <p:nvSpPr>
          <p:cNvPr id="596" name="Google Shape;596;p51"/>
          <p:cNvSpPr txBox="1">
            <a:spLocks noGrp="1"/>
          </p:cNvSpPr>
          <p:nvPr>
            <p:ph type="ctrTitle" idx="4294967295"/>
          </p:nvPr>
        </p:nvSpPr>
        <p:spPr>
          <a:xfrm>
            <a:off x="4949484" y="133438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dirty="0"/>
              <a:t>Builder Class</a:t>
            </a:r>
            <a:endParaRPr sz="1400" dirty="0"/>
          </a:p>
        </p:txBody>
      </p:sp>
      <p:sp>
        <p:nvSpPr>
          <p:cNvPr id="597" name="Google Shape;597;p51"/>
          <p:cNvSpPr txBox="1">
            <a:spLocks noGrp="1"/>
          </p:cNvSpPr>
          <p:nvPr>
            <p:ph type="ctrTitle" idx="4294967295"/>
          </p:nvPr>
        </p:nvSpPr>
        <p:spPr>
          <a:xfrm>
            <a:off x="2088032" y="3164412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01</a:t>
            </a:r>
            <a:endParaRPr sz="3000"/>
          </a:p>
        </p:txBody>
      </p:sp>
      <p:sp>
        <p:nvSpPr>
          <p:cNvPr id="599" name="Google Shape;599;p51"/>
          <p:cNvSpPr txBox="1">
            <a:spLocks noGrp="1"/>
          </p:cNvSpPr>
          <p:nvPr>
            <p:ph type="ctrTitle" idx="4294967295"/>
          </p:nvPr>
        </p:nvSpPr>
        <p:spPr>
          <a:xfrm>
            <a:off x="3530815" y="321800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dirty="0"/>
              <a:t>Converter </a:t>
            </a:r>
            <a:r>
              <a:rPr lang="tr-TR" sz="1400" dirty="0" err="1"/>
              <a:t>Factory</a:t>
            </a:r>
            <a:br>
              <a:rPr lang="tr-TR" sz="1400" dirty="0"/>
            </a:br>
            <a:r>
              <a:rPr lang="tr-TR" sz="1400" dirty="0"/>
              <a:t>(</a:t>
            </a:r>
            <a:r>
              <a:rPr lang="tr-TR" sz="1400" dirty="0" err="1"/>
              <a:t>Gson</a:t>
            </a:r>
            <a:r>
              <a:rPr lang="tr-TR" sz="1400" dirty="0"/>
              <a:t> Converter)</a:t>
            </a:r>
            <a:endParaRPr sz="1400" dirty="0"/>
          </a:p>
        </p:txBody>
      </p:sp>
      <p:sp>
        <p:nvSpPr>
          <p:cNvPr id="601" name="Google Shape;601;p51"/>
          <p:cNvSpPr txBox="1">
            <a:spLocks noGrp="1"/>
          </p:cNvSpPr>
          <p:nvPr>
            <p:ph type="ctrTitle" idx="4294967295"/>
          </p:nvPr>
        </p:nvSpPr>
        <p:spPr>
          <a:xfrm>
            <a:off x="6377356" y="3215449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dirty="0"/>
              <a:t>Model Class</a:t>
            </a:r>
            <a:endParaRPr sz="1400" dirty="0"/>
          </a:p>
        </p:txBody>
      </p:sp>
      <p:sp>
        <p:nvSpPr>
          <p:cNvPr id="603" name="Google Shape;603;p51"/>
          <p:cNvSpPr txBox="1">
            <a:spLocks noGrp="1"/>
          </p:cNvSpPr>
          <p:nvPr>
            <p:ph type="ctrTitle" idx="4294967295"/>
          </p:nvPr>
        </p:nvSpPr>
        <p:spPr>
          <a:xfrm>
            <a:off x="4949484" y="315458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03</a:t>
            </a:r>
            <a:endParaRPr sz="3000"/>
          </a:p>
        </p:txBody>
      </p:sp>
      <p:sp>
        <p:nvSpPr>
          <p:cNvPr id="604" name="Google Shape;604;p51"/>
          <p:cNvSpPr txBox="1">
            <a:spLocks noGrp="1"/>
          </p:cNvSpPr>
          <p:nvPr>
            <p:ph type="ctrTitle" idx="4294967295"/>
          </p:nvPr>
        </p:nvSpPr>
        <p:spPr>
          <a:xfrm>
            <a:off x="3530815" y="1331259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02</a:t>
            </a:r>
            <a:endParaRPr sz="3000"/>
          </a:p>
        </p:txBody>
      </p:sp>
      <p:sp>
        <p:nvSpPr>
          <p:cNvPr id="605" name="Google Shape;605;p51"/>
          <p:cNvSpPr txBox="1">
            <a:spLocks noGrp="1"/>
          </p:cNvSpPr>
          <p:nvPr>
            <p:ph type="ctrTitle" idx="4294967295"/>
          </p:nvPr>
        </p:nvSpPr>
        <p:spPr>
          <a:xfrm>
            <a:off x="6377356" y="1324623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04</a:t>
            </a:r>
            <a:endParaRPr sz="3000"/>
          </a:p>
        </p:txBody>
      </p:sp>
      <p:sp>
        <p:nvSpPr>
          <p:cNvPr id="606" name="Google Shape;606;p51"/>
          <p:cNvSpPr/>
          <p:nvPr/>
        </p:nvSpPr>
        <p:spPr>
          <a:xfrm>
            <a:off x="2830599" y="2358046"/>
            <a:ext cx="418800" cy="418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4320000" algn="bl" rotWithShape="0">
              <a:schemeClr val="accent2">
                <a:alpha val="8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51"/>
          <p:cNvSpPr/>
          <p:nvPr/>
        </p:nvSpPr>
        <p:spPr>
          <a:xfrm>
            <a:off x="5697949" y="2358046"/>
            <a:ext cx="418800" cy="418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4320000" algn="bl" rotWithShape="0">
              <a:schemeClr val="accent2">
                <a:alpha val="8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51"/>
          <p:cNvSpPr/>
          <p:nvPr/>
        </p:nvSpPr>
        <p:spPr>
          <a:xfrm>
            <a:off x="7120949" y="2358046"/>
            <a:ext cx="418800" cy="418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4320000" algn="bl" rotWithShape="0">
              <a:schemeClr val="accent1">
                <a:alpha val="8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51"/>
          <p:cNvSpPr/>
          <p:nvPr/>
        </p:nvSpPr>
        <p:spPr>
          <a:xfrm>
            <a:off x="4264274" y="2358046"/>
            <a:ext cx="418800" cy="418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4320000" algn="bl" rotWithShape="0">
              <a:schemeClr val="accent1">
                <a:alpha val="8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063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>
            <a:spLocks noGrp="1"/>
          </p:cNvSpPr>
          <p:nvPr>
            <p:ph type="ctrTitle"/>
          </p:nvPr>
        </p:nvSpPr>
        <p:spPr>
          <a:xfrm>
            <a:off x="5735301" y="2311315"/>
            <a:ext cx="279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PICASSO</a:t>
            </a:r>
            <a:endParaRPr dirty="0"/>
          </a:p>
        </p:txBody>
      </p:sp>
      <p:sp>
        <p:nvSpPr>
          <p:cNvPr id="363" name="Google Shape;363;p46"/>
          <p:cNvSpPr txBox="1">
            <a:spLocks noGrp="1"/>
          </p:cNvSpPr>
          <p:nvPr>
            <p:ph type="subTitle" idx="1"/>
          </p:nvPr>
        </p:nvSpPr>
        <p:spPr>
          <a:xfrm>
            <a:off x="5985524" y="2780870"/>
            <a:ext cx="2541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Ayrıntılar</a:t>
            </a:r>
            <a:endParaRPr dirty="0"/>
          </a:p>
        </p:txBody>
      </p:sp>
      <p:pic>
        <p:nvPicPr>
          <p:cNvPr id="364" name="Google Shape;364;p46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-1479550" y="615275"/>
            <a:ext cx="3797600" cy="38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6"/>
          <p:cNvSpPr txBox="1">
            <a:spLocks noGrp="1"/>
          </p:cNvSpPr>
          <p:nvPr>
            <p:ph type="title" idx="2"/>
          </p:nvPr>
        </p:nvSpPr>
        <p:spPr>
          <a:xfrm>
            <a:off x="6773458" y="171760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tr-TR" dirty="0"/>
              <a:t>5</a:t>
            </a:r>
            <a:endParaRPr dirty="0"/>
          </a:p>
        </p:txBody>
      </p:sp>
      <p:pic>
        <p:nvPicPr>
          <p:cNvPr id="7" name="Google Shape;1226;p66">
            <a:extLst>
              <a:ext uri="{FF2B5EF4-FFF2-40B4-BE49-F238E27FC236}">
                <a16:creationId xmlns:a16="http://schemas.microsoft.com/office/drawing/2014/main" id="{1D14DAAD-6CB5-43BB-97E7-0A185B98E7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297" y="392525"/>
            <a:ext cx="3521868" cy="4358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6212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501" y="733425"/>
            <a:ext cx="5064099" cy="35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4"/>
          <p:cNvSpPr txBox="1">
            <a:spLocks noGrp="1"/>
          </p:cNvSpPr>
          <p:nvPr>
            <p:ph type="ctrTitle"/>
          </p:nvPr>
        </p:nvSpPr>
        <p:spPr>
          <a:xfrm flipH="1">
            <a:off x="3502200" y="1165800"/>
            <a:ext cx="4308300" cy="14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Nedir?</a:t>
            </a:r>
            <a:endParaRPr dirty="0"/>
          </a:p>
        </p:txBody>
      </p:sp>
      <p:sp>
        <p:nvSpPr>
          <p:cNvPr id="176" name="Google Shape;176;p34"/>
          <p:cNvSpPr txBox="1">
            <a:spLocks noGrp="1"/>
          </p:cNvSpPr>
          <p:nvPr>
            <p:ph type="subTitle" idx="1"/>
          </p:nvPr>
        </p:nvSpPr>
        <p:spPr>
          <a:xfrm flipH="1">
            <a:off x="4305300" y="2629650"/>
            <a:ext cx="35052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Picasso Android </a:t>
            </a:r>
            <a:r>
              <a:rPr lang="en-US" dirty="0" err="1"/>
              <a:t>uygulamalarında</a:t>
            </a:r>
            <a:r>
              <a:rPr lang="en-US" dirty="0"/>
              <a:t> </a:t>
            </a:r>
            <a:r>
              <a:rPr lang="tr-TR" dirty="0"/>
              <a:t>görsel</a:t>
            </a:r>
            <a:r>
              <a:rPr lang="en-US" dirty="0"/>
              <a:t> </a:t>
            </a:r>
            <a:r>
              <a:rPr lang="en-US" dirty="0" err="1"/>
              <a:t>yüklenmesi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işlenmesi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geliştirilmiş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kütüphanedir.İmagelerin</a:t>
            </a:r>
            <a:r>
              <a:rPr lang="en-US" dirty="0"/>
              <a:t> </a:t>
            </a:r>
            <a:r>
              <a:rPr lang="en-US" dirty="0" err="1"/>
              <a:t>cache’lenmesinide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7" name="Google Shape;17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8296">
            <a:off x="611651" y="2303109"/>
            <a:ext cx="2594000" cy="267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41753">
            <a:off x="43175" y="667900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50125">
            <a:off x="-343280" y="2640748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487265">
            <a:off x="928179" y="1830450"/>
            <a:ext cx="893400" cy="705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0216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4"/>
          <p:cNvSpPr/>
          <p:nvPr/>
        </p:nvSpPr>
        <p:spPr>
          <a:xfrm>
            <a:off x="5515550" y="2023575"/>
            <a:ext cx="4105200" cy="1235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64"/>
          <p:cNvSpPr/>
          <p:nvPr/>
        </p:nvSpPr>
        <p:spPr>
          <a:xfrm>
            <a:off x="5515550" y="2023575"/>
            <a:ext cx="4105200" cy="1235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64"/>
          <p:cNvSpPr txBox="1">
            <a:spLocks noGrp="1"/>
          </p:cNvSpPr>
          <p:nvPr>
            <p:ph type="title"/>
          </p:nvPr>
        </p:nvSpPr>
        <p:spPr>
          <a:xfrm>
            <a:off x="3514725" y="441325"/>
            <a:ext cx="4821597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</a:t>
            </a:r>
            <a:r>
              <a:rPr lang="tr-TR" dirty="0" err="1"/>
              <a:t>eşekkürler</a:t>
            </a:r>
            <a:r>
              <a:rPr lang="en" dirty="0"/>
              <a:t>!</a:t>
            </a:r>
            <a:endParaRPr dirty="0"/>
          </a:p>
        </p:txBody>
      </p:sp>
      <p:sp>
        <p:nvSpPr>
          <p:cNvPr id="875" name="Google Shape;875;p64"/>
          <p:cNvSpPr txBox="1">
            <a:spLocks noGrp="1"/>
          </p:cNvSpPr>
          <p:nvPr>
            <p:ph type="subTitle" idx="1"/>
          </p:nvPr>
        </p:nvSpPr>
        <p:spPr>
          <a:xfrm>
            <a:off x="5722143" y="2109700"/>
            <a:ext cx="2621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Sorularınızı çekinmeden sorabilirsiniz!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Miraç ÖZKAN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mirac.ozkan123@gmail.com</a:t>
            </a:r>
            <a:endParaRPr dirty="0"/>
          </a:p>
        </p:txBody>
      </p:sp>
      <p:pic>
        <p:nvPicPr>
          <p:cNvPr id="877" name="Google Shape;87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99997">
            <a:off x="1244474" y="935343"/>
            <a:ext cx="2220026" cy="2660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4752" y="3573512"/>
            <a:ext cx="644933" cy="644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6122" y="3599451"/>
            <a:ext cx="644937" cy="6449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4C82C055-B77E-4DD7-AD2F-200CB1CE4C4B}"/>
              </a:ext>
            </a:extLst>
          </p:cNvPr>
          <p:cNvSpPr/>
          <p:nvPr/>
        </p:nvSpPr>
        <p:spPr>
          <a:xfrm>
            <a:off x="342900" y="3547006"/>
            <a:ext cx="4179094" cy="1239307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Google Shape;875;p64">
            <a:extLst>
              <a:ext uri="{FF2B5EF4-FFF2-40B4-BE49-F238E27FC236}">
                <a16:creationId xmlns:a16="http://schemas.microsoft.com/office/drawing/2014/main" id="{AE9C9C1E-0FED-4CDF-96C9-C27A2F00CDE7}"/>
              </a:ext>
            </a:extLst>
          </p:cNvPr>
          <p:cNvSpPr txBox="1">
            <a:spLocks/>
          </p:cNvSpPr>
          <p:nvPr/>
        </p:nvSpPr>
        <p:spPr>
          <a:xfrm>
            <a:off x="7139971" y="3600507"/>
            <a:ext cx="1659323" cy="52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ork Sans Light"/>
              <a:buNone/>
              <a:defRPr sz="21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ork Sans Light"/>
              <a:buNone/>
              <a:defRPr sz="21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ork Sans Light"/>
              <a:buNone/>
              <a:defRPr sz="21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ork Sans Light"/>
              <a:buNone/>
              <a:defRPr sz="21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ork Sans Light"/>
              <a:buNone/>
              <a:defRPr sz="21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ork Sans Light"/>
              <a:buNone/>
              <a:defRPr sz="21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ork Sans Light"/>
              <a:buNone/>
              <a:defRPr sz="21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ork Sans Light"/>
              <a:buNone/>
              <a:defRPr sz="21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tr-TR" sz="3200" dirty="0"/>
              <a:t>//</a:t>
            </a:r>
            <a:r>
              <a:rPr lang="tr-TR" sz="3200" dirty="0" err="1"/>
              <a:t>iucbk</a:t>
            </a:r>
            <a:endParaRPr lang="tr-TR" sz="3200" dirty="0"/>
          </a:p>
        </p:txBody>
      </p:sp>
      <p:sp>
        <p:nvSpPr>
          <p:cNvPr id="18" name="Google Shape;875;p64">
            <a:extLst>
              <a:ext uri="{FF2B5EF4-FFF2-40B4-BE49-F238E27FC236}">
                <a16:creationId xmlns:a16="http://schemas.microsoft.com/office/drawing/2014/main" id="{492D27C0-17C8-4990-8691-D9C77339433A}"/>
              </a:ext>
            </a:extLst>
          </p:cNvPr>
          <p:cNvSpPr txBox="1">
            <a:spLocks/>
          </p:cNvSpPr>
          <p:nvPr/>
        </p:nvSpPr>
        <p:spPr>
          <a:xfrm>
            <a:off x="5515550" y="4132319"/>
            <a:ext cx="3283745" cy="52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ork Sans Light"/>
              <a:buNone/>
              <a:defRPr sz="21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ork Sans Light"/>
              <a:buNone/>
              <a:defRPr sz="21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ork Sans Light"/>
              <a:buNone/>
              <a:defRPr sz="21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ork Sans Light"/>
              <a:buNone/>
              <a:defRPr sz="21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ork Sans Light"/>
              <a:buNone/>
              <a:defRPr sz="21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ork Sans Light"/>
              <a:buNone/>
              <a:defRPr sz="21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ork Sans Light"/>
              <a:buNone/>
              <a:defRPr sz="21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Work Sans Light"/>
              <a:buNone/>
              <a:defRPr sz="21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tr-TR" sz="3200" dirty="0"/>
              <a:t>github.com/</a:t>
            </a:r>
            <a:r>
              <a:rPr lang="tr-TR" sz="3200" dirty="0" err="1"/>
              <a:t>iubk</a:t>
            </a:r>
            <a:endParaRPr lang="tr-TR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ctrTitle"/>
          </p:nvPr>
        </p:nvSpPr>
        <p:spPr>
          <a:xfrm>
            <a:off x="617619" y="2317250"/>
            <a:ext cx="247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KOTLIN</a:t>
            </a:r>
            <a:endParaRPr dirty="0"/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617619" y="277870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Ayrıntılar</a:t>
            </a:r>
            <a:endParaRPr dirty="0"/>
          </a:p>
        </p:txBody>
      </p:sp>
      <p:sp>
        <p:nvSpPr>
          <p:cNvPr id="219" name="Google Shape;219;p37"/>
          <p:cNvSpPr txBox="1">
            <a:spLocks noGrp="1"/>
          </p:cNvSpPr>
          <p:nvPr>
            <p:ph type="title" idx="2"/>
          </p:nvPr>
        </p:nvSpPr>
        <p:spPr>
          <a:xfrm>
            <a:off x="617619" y="1714374"/>
            <a:ext cx="8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20" name="Google Shape;220;p37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4040450" y="615275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 rotWithShape="1">
          <a:blip r:embed="rId4">
            <a:alphaModFix/>
          </a:blip>
          <a:srcRect t="4661" b="4643"/>
          <a:stretch/>
        </p:blipFill>
        <p:spPr>
          <a:xfrm>
            <a:off x="6620025" y="399025"/>
            <a:ext cx="3342575" cy="424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150" y="158921"/>
            <a:ext cx="6142574" cy="449470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3"/>
          <p:cNvSpPr txBox="1">
            <a:spLocks noGrp="1"/>
          </p:cNvSpPr>
          <p:nvPr>
            <p:ph type="ctrTitle"/>
          </p:nvPr>
        </p:nvSpPr>
        <p:spPr>
          <a:xfrm flipH="1">
            <a:off x="2486100" y="1525800"/>
            <a:ext cx="4171800" cy="17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NEDEN KOTLIN?</a:t>
            </a:r>
            <a:endParaRPr dirty="0"/>
          </a:p>
        </p:txBody>
      </p:sp>
      <p:pic>
        <p:nvPicPr>
          <p:cNvPr id="296" name="Google Shape;29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7900" y="-313730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0274" y="8927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41753">
            <a:off x="4307750" y="46893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27776" y="44552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105642">
            <a:off x="-212687" y="2209628"/>
            <a:ext cx="880667" cy="69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98421">
            <a:off x="923475" y="719695"/>
            <a:ext cx="855107" cy="85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298419">
            <a:off x="7930275" y="4493619"/>
            <a:ext cx="855107" cy="8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/>
          <p:nvPr/>
        </p:nvSpPr>
        <p:spPr>
          <a:xfrm>
            <a:off x="2218375" y="984475"/>
            <a:ext cx="6993300" cy="3174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8"/>
          <p:cNvSpPr/>
          <p:nvPr/>
        </p:nvSpPr>
        <p:spPr>
          <a:xfrm>
            <a:off x="2218375" y="984475"/>
            <a:ext cx="6993300" cy="317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8"/>
          <p:cNvSpPr txBox="1">
            <a:spLocks noGrp="1"/>
          </p:cNvSpPr>
          <p:nvPr>
            <p:ph type="body" idx="1"/>
          </p:nvPr>
        </p:nvSpPr>
        <p:spPr>
          <a:xfrm>
            <a:off x="2739150" y="1286100"/>
            <a:ext cx="4592100" cy="23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300" dirty="0"/>
              <a:t>Kotlin, </a:t>
            </a:r>
            <a:r>
              <a:rPr lang="en-US" sz="1300" dirty="0" err="1"/>
              <a:t>Java’ya</a:t>
            </a:r>
            <a:r>
              <a:rPr lang="en-US" sz="1300" dirty="0"/>
              <a:t> </a:t>
            </a:r>
            <a:r>
              <a:rPr lang="en-US" sz="1300" dirty="0" err="1"/>
              <a:t>göre</a:t>
            </a:r>
            <a:r>
              <a:rPr lang="en-US" sz="1300" dirty="0"/>
              <a:t> </a:t>
            </a:r>
            <a:r>
              <a:rPr lang="en-US" sz="1300" dirty="0" err="1"/>
              <a:t>daha</a:t>
            </a:r>
            <a:r>
              <a:rPr lang="en-US" sz="1300" dirty="0"/>
              <a:t> </a:t>
            </a:r>
            <a:r>
              <a:rPr lang="en-US" sz="1300" dirty="0" err="1"/>
              <a:t>güvenli</a:t>
            </a:r>
            <a:r>
              <a:rPr lang="en-US" sz="1300" dirty="0"/>
              <a:t> </a:t>
            </a:r>
            <a:r>
              <a:rPr lang="en-US" sz="1300" dirty="0" err="1"/>
              <a:t>bir</a:t>
            </a:r>
            <a:r>
              <a:rPr lang="en-US" sz="1300" dirty="0"/>
              <a:t> </a:t>
            </a:r>
            <a:r>
              <a:rPr lang="en-US" sz="1300" dirty="0" err="1"/>
              <a:t>dildir</a:t>
            </a:r>
            <a:r>
              <a:rPr lang="en-US" sz="1300" dirty="0"/>
              <a:t>. (Null-Safety)</a:t>
            </a:r>
          </a:p>
          <a:p>
            <a:r>
              <a:rPr lang="en-US" sz="1300" dirty="0"/>
              <a:t>Ham(primitive) </a:t>
            </a:r>
            <a:r>
              <a:rPr lang="en-US" sz="1300" dirty="0" err="1"/>
              <a:t>veri</a:t>
            </a:r>
            <a:r>
              <a:rPr lang="en-US" sz="1300" dirty="0"/>
              <a:t> </a:t>
            </a:r>
            <a:r>
              <a:rPr lang="en-US" sz="1300" dirty="0" err="1"/>
              <a:t>türü</a:t>
            </a:r>
            <a:r>
              <a:rPr lang="en-US" sz="1300" dirty="0"/>
              <a:t> </a:t>
            </a:r>
            <a:r>
              <a:rPr lang="en-US" sz="1300" dirty="0" err="1"/>
              <a:t>olmaması</a:t>
            </a:r>
            <a:endParaRPr lang="en-US" sz="1300" dirty="0"/>
          </a:p>
          <a:p>
            <a:r>
              <a:rPr lang="en-US" sz="1300" dirty="0"/>
              <a:t>Java </a:t>
            </a:r>
            <a:r>
              <a:rPr lang="en-US" sz="1300" dirty="0" err="1"/>
              <a:t>Uyumluluğu</a:t>
            </a:r>
            <a:endParaRPr lang="en-US" sz="1300" dirty="0"/>
          </a:p>
          <a:p>
            <a:r>
              <a:rPr lang="en-US" sz="1300" dirty="0" err="1"/>
              <a:t>Yazdığımız</a:t>
            </a:r>
            <a:r>
              <a:rPr lang="en-US" sz="1300" dirty="0"/>
              <a:t> </a:t>
            </a:r>
            <a:r>
              <a:rPr lang="en-US" sz="1300" dirty="0" err="1"/>
              <a:t>kodu</a:t>
            </a:r>
            <a:r>
              <a:rPr lang="en-US" sz="1300" dirty="0"/>
              <a:t> </a:t>
            </a:r>
            <a:r>
              <a:rPr lang="en-US" sz="1300" dirty="0" err="1"/>
              <a:t>gözle</a:t>
            </a:r>
            <a:r>
              <a:rPr lang="en-US" sz="1300" dirty="0"/>
              <a:t> </a:t>
            </a:r>
            <a:r>
              <a:rPr lang="en-US" sz="1300" dirty="0" err="1"/>
              <a:t>görülen</a:t>
            </a:r>
            <a:r>
              <a:rPr lang="en-US" sz="1300" dirty="0"/>
              <a:t> </a:t>
            </a:r>
            <a:r>
              <a:rPr lang="en-US" sz="1300" dirty="0" err="1"/>
              <a:t>bir</a:t>
            </a:r>
            <a:r>
              <a:rPr lang="en-US" sz="1300" dirty="0"/>
              <a:t> </a:t>
            </a:r>
            <a:r>
              <a:rPr lang="en-US" sz="1300" dirty="0" err="1"/>
              <a:t>oranda</a:t>
            </a:r>
            <a:r>
              <a:rPr lang="en-US" sz="1300" dirty="0"/>
              <a:t> </a:t>
            </a:r>
            <a:r>
              <a:rPr lang="en-US" sz="1300" dirty="0" err="1"/>
              <a:t>kısaltması</a:t>
            </a:r>
            <a:r>
              <a:rPr lang="en-US" sz="1300" dirty="0"/>
              <a:t>.</a:t>
            </a:r>
          </a:p>
          <a:p>
            <a:r>
              <a:rPr lang="en-US" sz="1300" dirty="0"/>
              <a:t>Kotlin </a:t>
            </a:r>
            <a:r>
              <a:rPr lang="en-US" sz="1300" dirty="0" err="1"/>
              <a:t>dilini</a:t>
            </a:r>
            <a:r>
              <a:rPr lang="en-US" sz="1300" dirty="0"/>
              <a:t> </a:t>
            </a:r>
            <a:r>
              <a:rPr lang="en-US" sz="1300" dirty="0" err="1"/>
              <a:t>öne</a:t>
            </a:r>
            <a:r>
              <a:rPr lang="en-US" sz="1300" dirty="0"/>
              <a:t> </a:t>
            </a:r>
            <a:r>
              <a:rPr lang="en-US" sz="1300" dirty="0" err="1"/>
              <a:t>çıkaran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önemli</a:t>
            </a:r>
            <a:r>
              <a:rPr lang="en-US" sz="1300" dirty="0"/>
              <a:t> </a:t>
            </a:r>
            <a:r>
              <a:rPr lang="en-US" sz="1300" dirty="0" err="1"/>
              <a:t>etken</a:t>
            </a:r>
            <a:r>
              <a:rPr lang="en-US" sz="1300" dirty="0"/>
              <a:t> </a:t>
            </a:r>
            <a:r>
              <a:rPr lang="en-US" sz="1300" dirty="0" err="1"/>
              <a:t>ise</a:t>
            </a:r>
            <a:r>
              <a:rPr lang="en-US" sz="1300" dirty="0"/>
              <a:t>:</a:t>
            </a:r>
            <a:r>
              <a:rPr lang="tr-TR" sz="1300" dirty="0"/>
              <a:t> </a:t>
            </a:r>
            <a:r>
              <a:rPr lang="en-US" sz="1300" b="1" dirty="0"/>
              <a:t>Google </a:t>
            </a:r>
            <a:r>
              <a:rPr lang="en-US" sz="1300" b="1" dirty="0" err="1"/>
              <a:t>Şirketinin</a:t>
            </a:r>
            <a:r>
              <a:rPr lang="en-US" sz="1300" b="1" dirty="0"/>
              <a:t> Android Developer </a:t>
            </a:r>
            <a:r>
              <a:rPr lang="en-US" sz="1300" b="1" dirty="0" err="1"/>
              <a:t>bölümünün</a:t>
            </a:r>
            <a:r>
              <a:rPr lang="en-US" sz="1300" b="1" dirty="0"/>
              <a:t> </a:t>
            </a:r>
            <a:r>
              <a:rPr lang="en-US" sz="1300" b="1" dirty="0" err="1"/>
              <a:t>bu</a:t>
            </a:r>
            <a:r>
              <a:rPr lang="en-US" sz="1300" b="1" dirty="0"/>
              <a:t> </a:t>
            </a:r>
            <a:r>
              <a:rPr lang="en-US" sz="1300" b="1" dirty="0" err="1"/>
              <a:t>dile</a:t>
            </a:r>
            <a:r>
              <a:rPr lang="en-US" sz="1300" b="1" dirty="0"/>
              <a:t> </a:t>
            </a:r>
            <a:r>
              <a:rPr lang="en-US" sz="1300" b="1" dirty="0" err="1"/>
              <a:t>güvenmeleri</a:t>
            </a:r>
            <a:r>
              <a:rPr lang="en-US" sz="1300" b="1" dirty="0"/>
              <a:t> </a:t>
            </a:r>
            <a:r>
              <a:rPr lang="en-US" sz="1300" b="1" dirty="0" err="1"/>
              <a:t>ve</a:t>
            </a:r>
            <a:r>
              <a:rPr lang="en-US" sz="1300" b="1" dirty="0"/>
              <a:t> Android </a:t>
            </a:r>
            <a:r>
              <a:rPr lang="en-US" sz="1300" b="1" dirty="0" err="1"/>
              <a:t>uygulamaları</a:t>
            </a:r>
            <a:r>
              <a:rPr lang="en-US" sz="1300" b="1" dirty="0"/>
              <a:t> </a:t>
            </a:r>
            <a:r>
              <a:rPr lang="en-US" sz="1300" b="1" dirty="0" err="1"/>
              <a:t>geliştirmek</a:t>
            </a:r>
            <a:r>
              <a:rPr lang="en-US" sz="1300" b="1" dirty="0"/>
              <a:t> </a:t>
            </a:r>
            <a:r>
              <a:rPr lang="en-US" sz="1300" b="1" dirty="0" err="1"/>
              <a:t>için</a:t>
            </a:r>
            <a:r>
              <a:rPr lang="en-US" sz="1300" b="1" dirty="0"/>
              <a:t> </a:t>
            </a:r>
            <a:r>
              <a:rPr lang="en-US" sz="1300" b="1" dirty="0" err="1"/>
              <a:t>desteklemeleridir</a:t>
            </a:r>
            <a:r>
              <a:rPr lang="en-US" sz="1300" b="1" dirty="0"/>
              <a:t>. ("Java11 </a:t>
            </a:r>
            <a:r>
              <a:rPr lang="en-US" sz="1300" b="1" dirty="0" err="1"/>
              <a:t>Lisans</a:t>
            </a:r>
            <a:r>
              <a:rPr lang="en-US" sz="1300" b="1" dirty="0"/>
              <a:t> </a:t>
            </a:r>
            <a:r>
              <a:rPr lang="en-US" sz="1300" b="1" dirty="0" err="1"/>
              <a:t>Ücreti</a:t>
            </a:r>
            <a:r>
              <a:rPr lang="en-US" sz="1300" b="1" dirty="0"/>
              <a:t>”)</a:t>
            </a:r>
            <a:endParaRPr lang="en-US" sz="13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300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C9F3FA9B-8A85-4699-A599-9AD029975F1D}"/>
              </a:ext>
            </a:extLst>
          </p:cNvPr>
          <p:cNvSpPr/>
          <p:nvPr/>
        </p:nvSpPr>
        <p:spPr>
          <a:xfrm>
            <a:off x="2025568" y="2340721"/>
            <a:ext cx="431882" cy="1310579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oogle Shape;11042;p79">
            <a:extLst>
              <a:ext uri="{FF2B5EF4-FFF2-40B4-BE49-F238E27FC236}">
                <a16:creationId xmlns:a16="http://schemas.microsoft.com/office/drawing/2014/main" id="{FC764AD3-302A-4AEF-9C60-094F9852E490}"/>
              </a:ext>
            </a:extLst>
          </p:cNvPr>
          <p:cNvGrpSpPr/>
          <p:nvPr/>
        </p:nvGrpSpPr>
        <p:grpSpPr>
          <a:xfrm>
            <a:off x="-495565" y="2358621"/>
            <a:ext cx="3138311" cy="3023821"/>
            <a:chOff x="3967213" y="3356947"/>
            <a:chExt cx="368185" cy="354753"/>
          </a:xfrm>
          <a:solidFill>
            <a:schemeClr val="accent2">
              <a:lumMod val="20000"/>
              <a:lumOff val="80000"/>
            </a:schemeClr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9" name="Google Shape;11043;p79">
              <a:extLst>
                <a:ext uri="{FF2B5EF4-FFF2-40B4-BE49-F238E27FC236}">
                  <a16:creationId xmlns:a16="http://schemas.microsoft.com/office/drawing/2014/main" id="{C9D5D4D7-D3F0-41C0-A009-134DC05AA3D6}"/>
                </a:ext>
              </a:extLst>
            </p:cNvPr>
            <p:cNvSpPr/>
            <p:nvPr/>
          </p:nvSpPr>
          <p:spPr>
            <a:xfrm>
              <a:off x="4180705" y="3356947"/>
              <a:ext cx="154693" cy="164292"/>
            </a:xfrm>
            <a:custGeom>
              <a:avLst/>
              <a:gdLst/>
              <a:ahLst/>
              <a:cxnLst/>
              <a:rect l="l" t="t" r="r" b="b"/>
              <a:pathLst>
                <a:path w="4883" h="5186" extrusionOk="0">
                  <a:moveTo>
                    <a:pt x="2526" y="0"/>
                  </a:moveTo>
                  <a:cubicBezTo>
                    <a:pt x="1765" y="0"/>
                    <a:pt x="1017" y="368"/>
                    <a:pt x="560" y="1042"/>
                  </a:cubicBezTo>
                  <a:cubicBezTo>
                    <a:pt x="1" y="1875"/>
                    <a:pt x="24" y="2959"/>
                    <a:pt x="632" y="3768"/>
                  </a:cubicBezTo>
                  <a:lnTo>
                    <a:pt x="572" y="5006"/>
                  </a:lnTo>
                  <a:cubicBezTo>
                    <a:pt x="572" y="5066"/>
                    <a:pt x="608" y="5126"/>
                    <a:pt x="655" y="5149"/>
                  </a:cubicBezTo>
                  <a:cubicBezTo>
                    <a:pt x="679" y="5161"/>
                    <a:pt x="715" y="5185"/>
                    <a:pt x="739" y="5185"/>
                  </a:cubicBezTo>
                  <a:cubicBezTo>
                    <a:pt x="774" y="5185"/>
                    <a:pt x="786" y="5185"/>
                    <a:pt x="810" y="5161"/>
                  </a:cubicBezTo>
                  <a:lnTo>
                    <a:pt x="1929" y="4649"/>
                  </a:lnTo>
                  <a:cubicBezTo>
                    <a:pt x="2120" y="4685"/>
                    <a:pt x="2334" y="4721"/>
                    <a:pt x="2525" y="4721"/>
                  </a:cubicBezTo>
                  <a:cubicBezTo>
                    <a:pt x="3299" y="4721"/>
                    <a:pt x="4049" y="4328"/>
                    <a:pt x="4489" y="3673"/>
                  </a:cubicBezTo>
                  <a:cubicBezTo>
                    <a:pt x="4703" y="3363"/>
                    <a:pt x="4834" y="3006"/>
                    <a:pt x="4882" y="2637"/>
                  </a:cubicBezTo>
                  <a:cubicBezTo>
                    <a:pt x="4882" y="2518"/>
                    <a:pt x="4811" y="2447"/>
                    <a:pt x="4715" y="2423"/>
                  </a:cubicBezTo>
                  <a:cubicBezTo>
                    <a:pt x="4709" y="2422"/>
                    <a:pt x="4703" y="2422"/>
                    <a:pt x="4697" y="2422"/>
                  </a:cubicBezTo>
                  <a:cubicBezTo>
                    <a:pt x="4619" y="2422"/>
                    <a:pt x="4536" y="2489"/>
                    <a:pt x="4525" y="2578"/>
                  </a:cubicBezTo>
                  <a:cubicBezTo>
                    <a:pt x="4489" y="2899"/>
                    <a:pt x="4370" y="3197"/>
                    <a:pt x="4192" y="3471"/>
                  </a:cubicBezTo>
                  <a:cubicBezTo>
                    <a:pt x="3809" y="4040"/>
                    <a:pt x="3177" y="4368"/>
                    <a:pt x="2514" y="4368"/>
                  </a:cubicBezTo>
                  <a:cubicBezTo>
                    <a:pt x="2332" y="4368"/>
                    <a:pt x="2147" y="4343"/>
                    <a:pt x="1965" y="4292"/>
                  </a:cubicBezTo>
                  <a:cubicBezTo>
                    <a:pt x="1944" y="4281"/>
                    <a:pt x="1927" y="4275"/>
                    <a:pt x="1911" y="4275"/>
                  </a:cubicBezTo>
                  <a:cubicBezTo>
                    <a:pt x="1891" y="4275"/>
                    <a:pt x="1872" y="4284"/>
                    <a:pt x="1846" y="4304"/>
                  </a:cubicBezTo>
                  <a:lnTo>
                    <a:pt x="917" y="4733"/>
                  </a:lnTo>
                  <a:lnTo>
                    <a:pt x="965" y="3721"/>
                  </a:lnTo>
                  <a:cubicBezTo>
                    <a:pt x="965" y="3673"/>
                    <a:pt x="953" y="3649"/>
                    <a:pt x="929" y="3602"/>
                  </a:cubicBezTo>
                  <a:cubicBezTo>
                    <a:pt x="382" y="2923"/>
                    <a:pt x="358" y="1947"/>
                    <a:pt x="846" y="1220"/>
                  </a:cubicBezTo>
                  <a:cubicBezTo>
                    <a:pt x="1235" y="644"/>
                    <a:pt x="1873" y="327"/>
                    <a:pt x="2524" y="327"/>
                  </a:cubicBezTo>
                  <a:cubicBezTo>
                    <a:pt x="2909" y="327"/>
                    <a:pt x="3299" y="438"/>
                    <a:pt x="3644" y="673"/>
                  </a:cubicBezTo>
                  <a:cubicBezTo>
                    <a:pt x="4084" y="970"/>
                    <a:pt x="4406" y="1435"/>
                    <a:pt x="4501" y="1970"/>
                  </a:cubicBezTo>
                  <a:cubicBezTo>
                    <a:pt x="4523" y="2047"/>
                    <a:pt x="4594" y="2103"/>
                    <a:pt x="4679" y="2103"/>
                  </a:cubicBezTo>
                  <a:cubicBezTo>
                    <a:pt x="4687" y="2103"/>
                    <a:pt x="4695" y="2102"/>
                    <a:pt x="4703" y="2101"/>
                  </a:cubicBezTo>
                  <a:cubicBezTo>
                    <a:pt x="4787" y="2089"/>
                    <a:pt x="4846" y="1994"/>
                    <a:pt x="4834" y="1911"/>
                  </a:cubicBezTo>
                  <a:cubicBezTo>
                    <a:pt x="4715" y="1280"/>
                    <a:pt x="4358" y="744"/>
                    <a:pt x="3834" y="399"/>
                  </a:cubicBezTo>
                  <a:cubicBezTo>
                    <a:pt x="3432" y="129"/>
                    <a:pt x="2977" y="0"/>
                    <a:pt x="2526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044;p79">
              <a:extLst>
                <a:ext uri="{FF2B5EF4-FFF2-40B4-BE49-F238E27FC236}">
                  <a16:creationId xmlns:a16="http://schemas.microsoft.com/office/drawing/2014/main" id="{371583D5-31C4-48E1-9E01-BC38C8797523}"/>
                </a:ext>
              </a:extLst>
            </p:cNvPr>
            <p:cNvSpPr/>
            <p:nvPr/>
          </p:nvSpPr>
          <p:spPr>
            <a:xfrm>
              <a:off x="4093585" y="3484237"/>
              <a:ext cx="21891" cy="37002"/>
            </a:xfrm>
            <a:custGeom>
              <a:avLst/>
              <a:gdLst/>
              <a:ahLst/>
              <a:cxnLst/>
              <a:rect l="l" t="t" r="r" b="b"/>
              <a:pathLst>
                <a:path w="691" h="1168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00"/>
                  </a:lnTo>
                  <a:cubicBezTo>
                    <a:pt x="0" y="1084"/>
                    <a:pt x="72" y="1167"/>
                    <a:pt x="155" y="1167"/>
                  </a:cubicBezTo>
                  <a:lnTo>
                    <a:pt x="536" y="1167"/>
                  </a:lnTo>
                  <a:cubicBezTo>
                    <a:pt x="619" y="1167"/>
                    <a:pt x="691" y="1084"/>
                    <a:pt x="691" y="1000"/>
                  </a:cubicBezTo>
                  <a:cubicBezTo>
                    <a:pt x="691" y="893"/>
                    <a:pt x="619" y="822"/>
                    <a:pt x="512" y="822"/>
                  </a:cubicBezTo>
                  <a:lnTo>
                    <a:pt x="322" y="822"/>
                  </a:ln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045;p79">
              <a:extLst>
                <a:ext uri="{FF2B5EF4-FFF2-40B4-BE49-F238E27FC236}">
                  <a16:creationId xmlns:a16="http://schemas.microsoft.com/office/drawing/2014/main" id="{2B446F2E-C3F9-44F2-ADDA-EF60F6030AAC}"/>
                </a:ext>
              </a:extLst>
            </p:cNvPr>
            <p:cNvSpPr/>
            <p:nvPr/>
          </p:nvSpPr>
          <p:spPr>
            <a:xfrm>
              <a:off x="3967213" y="3408047"/>
              <a:ext cx="275394" cy="303653"/>
            </a:xfrm>
            <a:custGeom>
              <a:avLst/>
              <a:gdLst/>
              <a:ahLst/>
              <a:cxnLst/>
              <a:rect l="l" t="t" r="r" b="b"/>
              <a:pathLst>
                <a:path w="8693" h="9585" extrusionOk="0">
                  <a:moveTo>
                    <a:pt x="3549" y="417"/>
                  </a:moveTo>
                  <a:lnTo>
                    <a:pt x="3549" y="417"/>
                  </a:lnTo>
                  <a:cubicBezTo>
                    <a:pt x="3346" y="1024"/>
                    <a:pt x="3001" y="1322"/>
                    <a:pt x="2775" y="1465"/>
                  </a:cubicBezTo>
                  <a:cubicBezTo>
                    <a:pt x="2799" y="976"/>
                    <a:pt x="3120" y="572"/>
                    <a:pt x="3549" y="417"/>
                  </a:cubicBezTo>
                  <a:close/>
                  <a:moveTo>
                    <a:pt x="4727" y="334"/>
                  </a:moveTo>
                  <a:cubicBezTo>
                    <a:pt x="5382" y="334"/>
                    <a:pt x="5906" y="869"/>
                    <a:pt x="5906" y="1524"/>
                  </a:cubicBezTo>
                  <a:lnTo>
                    <a:pt x="5906" y="2262"/>
                  </a:lnTo>
                  <a:cubicBezTo>
                    <a:pt x="4501" y="2155"/>
                    <a:pt x="4108" y="846"/>
                    <a:pt x="4001" y="334"/>
                  </a:cubicBezTo>
                  <a:close/>
                  <a:moveTo>
                    <a:pt x="2441" y="2643"/>
                  </a:moveTo>
                  <a:lnTo>
                    <a:pt x="2441" y="2893"/>
                  </a:lnTo>
                  <a:cubicBezTo>
                    <a:pt x="2441" y="3036"/>
                    <a:pt x="2453" y="3179"/>
                    <a:pt x="2477" y="3310"/>
                  </a:cubicBezTo>
                  <a:cubicBezTo>
                    <a:pt x="2334" y="3251"/>
                    <a:pt x="2239" y="3120"/>
                    <a:pt x="2239" y="2977"/>
                  </a:cubicBezTo>
                  <a:cubicBezTo>
                    <a:pt x="2239" y="2822"/>
                    <a:pt x="2322" y="2703"/>
                    <a:pt x="2441" y="2643"/>
                  </a:cubicBezTo>
                  <a:close/>
                  <a:moveTo>
                    <a:pt x="6251" y="2655"/>
                  </a:moveTo>
                  <a:cubicBezTo>
                    <a:pt x="6359" y="2715"/>
                    <a:pt x="6442" y="2834"/>
                    <a:pt x="6442" y="2989"/>
                  </a:cubicBezTo>
                  <a:cubicBezTo>
                    <a:pt x="6442" y="3155"/>
                    <a:pt x="6335" y="3286"/>
                    <a:pt x="6204" y="3334"/>
                  </a:cubicBezTo>
                  <a:cubicBezTo>
                    <a:pt x="6228" y="3179"/>
                    <a:pt x="6251" y="3048"/>
                    <a:pt x="6251" y="2917"/>
                  </a:cubicBezTo>
                  <a:lnTo>
                    <a:pt x="6251" y="2655"/>
                  </a:lnTo>
                  <a:close/>
                  <a:moveTo>
                    <a:pt x="3775" y="786"/>
                  </a:moveTo>
                  <a:cubicBezTo>
                    <a:pt x="3846" y="1012"/>
                    <a:pt x="3953" y="1274"/>
                    <a:pt x="4120" y="1524"/>
                  </a:cubicBezTo>
                  <a:cubicBezTo>
                    <a:pt x="4537" y="2167"/>
                    <a:pt x="5144" y="2536"/>
                    <a:pt x="5906" y="2584"/>
                  </a:cubicBezTo>
                  <a:lnTo>
                    <a:pt x="5906" y="2893"/>
                  </a:lnTo>
                  <a:cubicBezTo>
                    <a:pt x="5906" y="3548"/>
                    <a:pt x="5549" y="4179"/>
                    <a:pt x="4977" y="4501"/>
                  </a:cubicBezTo>
                  <a:lnTo>
                    <a:pt x="4727" y="4656"/>
                  </a:lnTo>
                  <a:cubicBezTo>
                    <a:pt x="4608" y="4721"/>
                    <a:pt x="4474" y="4754"/>
                    <a:pt x="4340" y="4754"/>
                  </a:cubicBezTo>
                  <a:cubicBezTo>
                    <a:pt x="4206" y="4754"/>
                    <a:pt x="4073" y="4721"/>
                    <a:pt x="3953" y="4656"/>
                  </a:cubicBezTo>
                  <a:lnTo>
                    <a:pt x="3703" y="4501"/>
                  </a:lnTo>
                  <a:cubicBezTo>
                    <a:pt x="3120" y="4179"/>
                    <a:pt x="2775" y="3572"/>
                    <a:pt x="2775" y="2893"/>
                  </a:cubicBezTo>
                  <a:lnTo>
                    <a:pt x="2775" y="2417"/>
                  </a:lnTo>
                  <a:lnTo>
                    <a:pt x="2775" y="1858"/>
                  </a:lnTo>
                  <a:cubicBezTo>
                    <a:pt x="3001" y="1750"/>
                    <a:pt x="3465" y="1465"/>
                    <a:pt x="3775" y="786"/>
                  </a:cubicBezTo>
                  <a:close/>
                  <a:moveTo>
                    <a:pt x="5001" y="4906"/>
                  </a:moveTo>
                  <a:lnTo>
                    <a:pt x="5001" y="5751"/>
                  </a:lnTo>
                  <a:lnTo>
                    <a:pt x="4965" y="5775"/>
                  </a:lnTo>
                  <a:lnTo>
                    <a:pt x="4334" y="6203"/>
                  </a:lnTo>
                  <a:lnTo>
                    <a:pt x="3692" y="5751"/>
                  </a:lnTo>
                  <a:lnTo>
                    <a:pt x="3692" y="4906"/>
                  </a:lnTo>
                  <a:lnTo>
                    <a:pt x="3775" y="4953"/>
                  </a:lnTo>
                  <a:cubicBezTo>
                    <a:pt x="3953" y="5048"/>
                    <a:pt x="4144" y="5096"/>
                    <a:pt x="4346" y="5096"/>
                  </a:cubicBezTo>
                  <a:cubicBezTo>
                    <a:pt x="4537" y="5096"/>
                    <a:pt x="4727" y="5048"/>
                    <a:pt x="4906" y="4953"/>
                  </a:cubicBezTo>
                  <a:lnTo>
                    <a:pt x="5001" y="4906"/>
                  </a:lnTo>
                  <a:close/>
                  <a:moveTo>
                    <a:pt x="3680" y="6168"/>
                  </a:moveTo>
                  <a:lnTo>
                    <a:pt x="4084" y="6453"/>
                  </a:lnTo>
                  <a:lnTo>
                    <a:pt x="3680" y="6930"/>
                  </a:lnTo>
                  <a:lnTo>
                    <a:pt x="3680" y="6263"/>
                  </a:lnTo>
                  <a:lnTo>
                    <a:pt x="3680" y="6168"/>
                  </a:lnTo>
                  <a:close/>
                  <a:moveTo>
                    <a:pt x="4977" y="6168"/>
                  </a:moveTo>
                  <a:lnTo>
                    <a:pt x="4977" y="6263"/>
                  </a:lnTo>
                  <a:lnTo>
                    <a:pt x="4977" y="6930"/>
                  </a:lnTo>
                  <a:lnTo>
                    <a:pt x="4573" y="6453"/>
                  </a:lnTo>
                  <a:lnTo>
                    <a:pt x="4977" y="6168"/>
                  </a:lnTo>
                  <a:close/>
                  <a:moveTo>
                    <a:pt x="4977" y="7453"/>
                  </a:moveTo>
                  <a:lnTo>
                    <a:pt x="4977" y="8406"/>
                  </a:lnTo>
                  <a:lnTo>
                    <a:pt x="4906" y="7656"/>
                  </a:lnTo>
                  <a:lnTo>
                    <a:pt x="4977" y="7453"/>
                  </a:lnTo>
                  <a:close/>
                  <a:moveTo>
                    <a:pt x="3692" y="7453"/>
                  </a:moveTo>
                  <a:lnTo>
                    <a:pt x="3763" y="7656"/>
                  </a:lnTo>
                  <a:lnTo>
                    <a:pt x="3692" y="8418"/>
                  </a:lnTo>
                  <a:lnTo>
                    <a:pt x="3692" y="7453"/>
                  </a:lnTo>
                  <a:close/>
                  <a:moveTo>
                    <a:pt x="4311" y="6703"/>
                  </a:moveTo>
                  <a:lnTo>
                    <a:pt x="4704" y="7168"/>
                  </a:lnTo>
                  <a:lnTo>
                    <a:pt x="4537" y="7584"/>
                  </a:lnTo>
                  <a:cubicBezTo>
                    <a:pt x="4525" y="7620"/>
                    <a:pt x="4525" y="7632"/>
                    <a:pt x="4525" y="7656"/>
                  </a:cubicBezTo>
                  <a:lnTo>
                    <a:pt x="4680" y="9251"/>
                  </a:lnTo>
                  <a:lnTo>
                    <a:pt x="3942" y="9251"/>
                  </a:lnTo>
                  <a:lnTo>
                    <a:pt x="4108" y="7656"/>
                  </a:lnTo>
                  <a:cubicBezTo>
                    <a:pt x="4108" y="7632"/>
                    <a:pt x="4108" y="7596"/>
                    <a:pt x="4084" y="7584"/>
                  </a:cubicBezTo>
                  <a:lnTo>
                    <a:pt x="3930" y="7168"/>
                  </a:lnTo>
                  <a:lnTo>
                    <a:pt x="4311" y="6703"/>
                  </a:lnTo>
                  <a:close/>
                  <a:moveTo>
                    <a:pt x="3965" y="0"/>
                  </a:moveTo>
                  <a:cubicBezTo>
                    <a:pt x="3906" y="0"/>
                    <a:pt x="3846" y="0"/>
                    <a:pt x="3787" y="12"/>
                  </a:cubicBezTo>
                  <a:cubicBezTo>
                    <a:pt x="3013" y="95"/>
                    <a:pt x="2453" y="750"/>
                    <a:pt x="2441" y="1524"/>
                  </a:cubicBezTo>
                  <a:lnTo>
                    <a:pt x="2441" y="1750"/>
                  </a:lnTo>
                  <a:lnTo>
                    <a:pt x="2441" y="2286"/>
                  </a:lnTo>
                  <a:cubicBezTo>
                    <a:pt x="2120" y="2358"/>
                    <a:pt x="1894" y="2643"/>
                    <a:pt x="1894" y="2977"/>
                  </a:cubicBezTo>
                  <a:cubicBezTo>
                    <a:pt x="1894" y="3358"/>
                    <a:pt x="2191" y="3667"/>
                    <a:pt x="2584" y="3691"/>
                  </a:cubicBezTo>
                  <a:cubicBezTo>
                    <a:pt x="2739" y="4084"/>
                    <a:pt x="3001" y="4441"/>
                    <a:pt x="3358" y="4703"/>
                  </a:cubicBezTo>
                  <a:lnTo>
                    <a:pt x="3358" y="5727"/>
                  </a:lnTo>
                  <a:lnTo>
                    <a:pt x="1620" y="6275"/>
                  </a:lnTo>
                  <a:cubicBezTo>
                    <a:pt x="655" y="6584"/>
                    <a:pt x="12" y="7465"/>
                    <a:pt x="1" y="8489"/>
                  </a:cubicBezTo>
                  <a:lnTo>
                    <a:pt x="1" y="9418"/>
                  </a:lnTo>
                  <a:cubicBezTo>
                    <a:pt x="1" y="9501"/>
                    <a:pt x="72" y="9585"/>
                    <a:pt x="155" y="9585"/>
                  </a:cubicBezTo>
                  <a:lnTo>
                    <a:pt x="1822" y="9585"/>
                  </a:lnTo>
                  <a:cubicBezTo>
                    <a:pt x="1917" y="9585"/>
                    <a:pt x="1989" y="9501"/>
                    <a:pt x="1989" y="9418"/>
                  </a:cubicBezTo>
                  <a:cubicBezTo>
                    <a:pt x="1989" y="9323"/>
                    <a:pt x="1917" y="9251"/>
                    <a:pt x="1822" y="9251"/>
                  </a:cubicBezTo>
                  <a:lnTo>
                    <a:pt x="334" y="9251"/>
                  </a:lnTo>
                  <a:lnTo>
                    <a:pt x="334" y="8489"/>
                  </a:lnTo>
                  <a:cubicBezTo>
                    <a:pt x="334" y="8299"/>
                    <a:pt x="370" y="8120"/>
                    <a:pt x="417" y="7942"/>
                  </a:cubicBezTo>
                  <a:cubicBezTo>
                    <a:pt x="429" y="7894"/>
                    <a:pt x="441" y="7834"/>
                    <a:pt x="453" y="7799"/>
                  </a:cubicBezTo>
                  <a:cubicBezTo>
                    <a:pt x="477" y="7751"/>
                    <a:pt x="501" y="7704"/>
                    <a:pt x="513" y="7644"/>
                  </a:cubicBezTo>
                  <a:cubicBezTo>
                    <a:pt x="739" y="7156"/>
                    <a:pt x="1167" y="6763"/>
                    <a:pt x="1703" y="6608"/>
                  </a:cubicBezTo>
                  <a:lnTo>
                    <a:pt x="2703" y="6287"/>
                  </a:lnTo>
                  <a:lnTo>
                    <a:pt x="3358" y="6084"/>
                  </a:lnTo>
                  <a:lnTo>
                    <a:pt x="3358" y="9251"/>
                  </a:lnTo>
                  <a:lnTo>
                    <a:pt x="2513" y="9251"/>
                  </a:lnTo>
                  <a:cubicBezTo>
                    <a:pt x="2418" y="9251"/>
                    <a:pt x="2346" y="9323"/>
                    <a:pt x="2346" y="9418"/>
                  </a:cubicBezTo>
                  <a:cubicBezTo>
                    <a:pt x="2346" y="9501"/>
                    <a:pt x="2418" y="9585"/>
                    <a:pt x="2513" y="9585"/>
                  </a:cubicBezTo>
                  <a:lnTo>
                    <a:pt x="8525" y="9585"/>
                  </a:lnTo>
                  <a:cubicBezTo>
                    <a:pt x="8609" y="9585"/>
                    <a:pt x="8692" y="9501"/>
                    <a:pt x="8692" y="9418"/>
                  </a:cubicBezTo>
                  <a:lnTo>
                    <a:pt x="8692" y="8489"/>
                  </a:lnTo>
                  <a:cubicBezTo>
                    <a:pt x="8692" y="7930"/>
                    <a:pt x="8466" y="7358"/>
                    <a:pt x="8073" y="6942"/>
                  </a:cubicBezTo>
                  <a:cubicBezTo>
                    <a:pt x="8042" y="6904"/>
                    <a:pt x="8001" y="6886"/>
                    <a:pt x="7957" y="6886"/>
                  </a:cubicBezTo>
                  <a:cubicBezTo>
                    <a:pt x="7917" y="6886"/>
                    <a:pt x="7875" y="6901"/>
                    <a:pt x="7835" y="6930"/>
                  </a:cubicBezTo>
                  <a:cubicBezTo>
                    <a:pt x="7763" y="6989"/>
                    <a:pt x="7763" y="7096"/>
                    <a:pt x="7823" y="7168"/>
                  </a:cubicBezTo>
                  <a:cubicBezTo>
                    <a:pt x="8156" y="7537"/>
                    <a:pt x="8335" y="8001"/>
                    <a:pt x="8335" y="8489"/>
                  </a:cubicBezTo>
                  <a:lnTo>
                    <a:pt x="8335" y="9251"/>
                  </a:lnTo>
                  <a:lnTo>
                    <a:pt x="5311" y="9251"/>
                  </a:lnTo>
                  <a:lnTo>
                    <a:pt x="5311" y="6084"/>
                  </a:lnTo>
                  <a:lnTo>
                    <a:pt x="6942" y="6608"/>
                  </a:lnTo>
                  <a:cubicBezTo>
                    <a:pt x="7085" y="6644"/>
                    <a:pt x="7216" y="6703"/>
                    <a:pt x="7335" y="6763"/>
                  </a:cubicBezTo>
                  <a:cubicBezTo>
                    <a:pt x="7359" y="6779"/>
                    <a:pt x="7388" y="6787"/>
                    <a:pt x="7418" y="6787"/>
                  </a:cubicBezTo>
                  <a:cubicBezTo>
                    <a:pt x="7474" y="6787"/>
                    <a:pt x="7534" y="6758"/>
                    <a:pt x="7573" y="6703"/>
                  </a:cubicBezTo>
                  <a:cubicBezTo>
                    <a:pt x="7621" y="6632"/>
                    <a:pt x="7585" y="6525"/>
                    <a:pt x="7513" y="6465"/>
                  </a:cubicBezTo>
                  <a:cubicBezTo>
                    <a:pt x="7359" y="6394"/>
                    <a:pt x="7216" y="6322"/>
                    <a:pt x="7061" y="6275"/>
                  </a:cubicBezTo>
                  <a:lnTo>
                    <a:pt x="5323" y="5715"/>
                  </a:lnTo>
                  <a:lnTo>
                    <a:pt x="5323" y="4679"/>
                  </a:lnTo>
                  <a:cubicBezTo>
                    <a:pt x="5680" y="4429"/>
                    <a:pt x="5954" y="4072"/>
                    <a:pt x="6097" y="3667"/>
                  </a:cubicBezTo>
                  <a:cubicBezTo>
                    <a:pt x="6466" y="3655"/>
                    <a:pt x="6787" y="3346"/>
                    <a:pt x="6787" y="2953"/>
                  </a:cubicBezTo>
                  <a:cubicBezTo>
                    <a:pt x="6787" y="2631"/>
                    <a:pt x="6561" y="2346"/>
                    <a:pt x="6251" y="2274"/>
                  </a:cubicBezTo>
                  <a:lnTo>
                    <a:pt x="6251" y="1512"/>
                  </a:lnTo>
                  <a:cubicBezTo>
                    <a:pt x="6251" y="679"/>
                    <a:pt x="5561" y="0"/>
                    <a:pt x="4727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1046;p79">
              <a:extLst>
                <a:ext uri="{FF2B5EF4-FFF2-40B4-BE49-F238E27FC236}">
                  <a16:creationId xmlns:a16="http://schemas.microsoft.com/office/drawing/2014/main" id="{8E5F217C-3AEC-4A7D-A912-DC54894365CB}"/>
                </a:ext>
              </a:extLst>
            </p:cNvPr>
            <p:cNvSpPr/>
            <p:nvPr/>
          </p:nvSpPr>
          <p:spPr>
            <a:xfrm>
              <a:off x="4239154" y="3387518"/>
              <a:ext cx="44922" cy="65071"/>
            </a:xfrm>
            <a:custGeom>
              <a:avLst/>
              <a:gdLst/>
              <a:ahLst/>
              <a:cxnLst/>
              <a:rect l="l" t="t" r="r" b="b"/>
              <a:pathLst>
                <a:path w="1418" h="2054" extrusionOk="0">
                  <a:moveTo>
                    <a:pt x="664" y="1"/>
                  </a:moveTo>
                  <a:cubicBezTo>
                    <a:pt x="396" y="1"/>
                    <a:pt x="158" y="171"/>
                    <a:pt x="49" y="422"/>
                  </a:cubicBezTo>
                  <a:cubicBezTo>
                    <a:pt x="1" y="505"/>
                    <a:pt x="49" y="612"/>
                    <a:pt x="132" y="648"/>
                  </a:cubicBezTo>
                  <a:cubicBezTo>
                    <a:pt x="156" y="657"/>
                    <a:pt x="181" y="662"/>
                    <a:pt x="204" y="662"/>
                  </a:cubicBezTo>
                  <a:cubicBezTo>
                    <a:pt x="272" y="662"/>
                    <a:pt x="332" y="624"/>
                    <a:pt x="358" y="553"/>
                  </a:cubicBezTo>
                  <a:cubicBezTo>
                    <a:pt x="412" y="436"/>
                    <a:pt x="532" y="347"/>
                    <a:pt x="668" y="347"/>
                  </a:cubicBezTo>
                  <a:cubicBezTo>
                    <a:pt x="683" y="347"/>
                    <a:pt x="699" y="348"/>
                    <a:pt x="715" y="351"/>
                  </a:cubicBezTo>
                  <a:cubicBezTo>
                    <a:pt x="894" y="362"/>
                    <a:pt x="1037" y="505"/>
                    <a:pt x="1049" y="684"/>
                  </a:cubicBezTo>
                  <a:cubicBezTo>
                    <a:pt x="1049" y="767"/>
                    <a:pt x="1037" y="851"/>
                    <a:pt x="1001" y="910"/>
                  </a:cubicBezTo>
                  <a:cubicBezTo>
                    <a:pt x="953" y="982"/>
                    <a:pt x="882" y="1029"/>
                    <a:pt x="799" y="1065"/>
                  </a:cubicBezTo>
                  <a:cubicBezTo>
                    <a:pt x="561" y="1136"/>
                    <a:pt x="406" y="1208"/>
                    <a:pt x="406" y="1374"/>
                  </a:cubicBezTo>
                  <a:lnTo>
                    <a:pt x="406" y="1898"/>
                  </a:lnTo>
                  <a:cubicBezTo>
                    <a:pt x="406" y="1982"/>
                    <a:pt x="477" y="2053"/>
                    <a:pt x="561" y="2053"/>
                  </a:cubicBezTo>
                  <a:cubicBezTo>
                    <a:pt x="656" y="2053"/>
                    <a:pt x="727" y="1982"/>
                    <a:pt x="727" y="1898"/>
                  </a:cubicBezTo>
                  <a:lnTo>
                    <a:pt x="727" y="1446"/>
                  </a:lnTo>
                  <a:cubicBezTo>
                    <a:pt x="763" y="1434"/>
                    <a:pt x="799" y="1422"/>
                    <a:pt x="882" y="1386"/>
                  </a:cubicBezTo>
                  <a:cubicBezTo>
                    <a:pt x="1037" y="1339"/>
                    <a:pt x="1180" y="1243"/>
                    <a:pt x="1263" y="1101"/>
                  </a:cubicBezTo>
                  <a:cubicBezTo>
                    <a:pt x="1370" y="958"/>
                    <a:pt x="1418" y="803"/>
                    <a:pt x="1394" y="660"/>
                  </a:cubicBezTo>
                  <a:cubicBezTo>
                    <a:pt x="1370" y="315"/>
                    <a:pt x="1096" y="29"/>
                    <a:pt x="739" y="5"/>
                  </a:cubicBezTo>
                  <a:cubicBezTo>
                    <a:pt x="714" y="2"/>
                    <a:pt x="689" y="1"/>
                    <a:pt x="664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047;p79">
              <a:extLst>
                <a:ext uri="{FF2B5EF4-FFF2-40B4-BE49-F238E27FC236}">
                  <a16:creationId xmlns:a16="http://schemas.microsoft.com/office/drawing/2014/main" id="{DB344039-2286-4F05-B199-E7670EAAC1A7}"/>
                </a:ext>
              </a:extLst>
            </p:cNvPr>
            <p:cNvSpPr/>
            <p:nvPr/>
          </p:nvSpPr>
          <p:spPr>
            <a:xfrm>
              <a:off x="4250876" y="3457816"/>
              <a:ext cx="14351" cy="14383"/>
            </a:xfrm>
            <a:custGeom>
              <a:avLst/>
              <a:gdLst/>
              <a:ahLst/>
              <a:cxnLst/>
              <a:rect l="l" t="t" r="r" b="b"/>
              <a:pathLst>
                <a:path w="453" h="454" extrusionOk="0">
                  <a:moveTo>
                    <a:pt x="226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6" y="453"/>
                  </a:cubicBezTo>
                  <a:cubicBezTo>
                    <a:pt x="345" y="453"/>
                    <a:pt x="453" y="346"/>
                    <a:pt x="453" y="227"/>
                  </a:cubicBezTo>
                  <a:cubicBezTo>
                    <a:pt x="453" y="108"/>
                    <a:pt x="345" y="1"/>
                    <a:pt x="226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003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 idx="4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DEĞİŞKEN TİPLERİ</a:t>
            </a:r>
            <a:endParaRPr dirty="0"/>
          </a:p>
        </p:txBody>
      </p:sp>
      <p:sp>
        <p:nvSpPr>
          <p:cNvPr id="236" name="Google Shape;236;p39"/>
          <p:cNvSpPr txBox="1">
            <a:spLocks noGrp="1"/>
          </p:cNvSpPr>
          <p:nvPr>
            <p:ph type="ctrTitle"/>
          </p:nvPr>
        </p:nvSpPr>
        <p:spPr>
          <a:xfrm flipH="1">
            <a:off x="5109875" y="684488"/>
            <a:ext cx="1553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VAL</a:t>
            </a:r>
            <a:endParaRPr dirty="0"/>
          </a:p>
        </p:txBody>
      </p:sp>
      <p:sp>
        <p:nvSpPr>
          <p:cNvPr id="237" name="Google Shape;237;p39"/>
          <p:cNvSpPr txBox="1">
            <a:spLocks noGrp="1"/>
          </p:cNvSpPr>
          <p:nvPr>
            <p:ph type="subTitle" idx="1"/>
          </p:nvPr>
        </p:nvSpPr>
        <p:spPr>
          <a:xfrm flipH="1">
            <a:off x="3576800" y="1145950"/>
            <a:ext cx="3130200" cy="18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Sabit</a:t>
            </a:r>
            <a:r>
              <a:rPr lang="en-US" dirty="0"/>
              <a:t> </a:t>
            </a:r>
            <a:r>
              <a:rPr lang="en-US" dirty="0" err="1"/>
              <a:t>değer</a:t>
            </a:r>
            <a:r>
              <a:rPr lang="en-US" dirty="0"/>
              <a:t> </a:t>
            </a:r>
            <a:r>
              <a:rPr lang="en-US" dirty="0" err="1"/>
              <a:t>tanımlamak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 </a:t>
            </a:r>
            <a:r>
              <a:rPr lang="en-US" dirty="0" err="1"/>
              <a:t>Tanımlandıktan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tekrar</a:t>
            </a:r>
            <a:r>
              <a:rPr lang="en-US" dirty="0"/>
              <a:t> </a:t>
            </a:r>
            <a:r>
              <a:rPr lang="en-US" dirty="0" err="1"/>
              <a:t>değiştirilemez</a:t>
            </a:r>
            <a:r>
              <a:rPr lang="en-US" dirty="0"/>
              <a:t>. </a:t>
            </a:r>
            <a:r>
              <a:rPr lang="en-US" dirty="0" err="1"/>
              <a:t>Javadaki</a:t>
            </a:r>
            <a:r>
              <a:rPr lang="en-US" dirty="0"/>
              <a:t> </a:t>
            </a:r>
            <a:r>
              <a:rPr lang="en-US" dirty="0" err="1"/>
              <a:t>final’a</a:t>
            </a:r>
            <a:r>
              <a:rPr lang="en-US" dirty="0"/>
              <a:t> </a:t>
            </a:r>
            <a:r>
              <a:rPr lang="en-US" dirty="0" err="1"/>
              <a:t>denk</a:t>
            </a:r>
            <a:r>
              <a:rPr lang="en-US" dirty="0"/>
              <a:t> </a:t>
            </a:r>
            <a:r>
              <a:rPr lang="en-US" dirty="0" err="1"/>
              <a:t>gelir</a:t>
            </a:r>
            <a:r>
              <a:rPr lang="en-US" dirty="0"/>
              <a:t>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39"/>
          <p:cNvSpPr txBox="1">
            <a:spLocks noGrp="1"/>
          </p:cNvSpPr>
          <p:nvPr>
            <p:ph type="ctrTitle" idx="2"/>
          </p:nvPr>
        </p:nvSpPr>
        <p:spPr>
          <a:xfrm flipH="1">
            <a:off x="3235150" y="2614686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</a:t>
            </a:r>
            <a:r>
              <a:rPr lang="tr-TR" dirty="0"/>
              <a:t>AR</a:t>
            </a:r>
            <a:endParaRPr dirty="0"/>
          </a:p>
        </p:txBody>
      </p:sp>
      <p:sp>
        <p:nvSpPr>
          <p:cNvPr id="239" name="Google Shape;239;p39"/>
          <p:cNvSpPr txBox="1">
            <a:spLocks noGrp="1"/>
          </p:cNvSpPr>
          <p:nvPr>
            <p:ph type="subTitle" idx="3"/>
          </p:nvPr>
        </p:nvSpPr>
        <p:spPr>
          <a:xfrm flipH="1">
            <a:off x="3235200" y="3076149"/>
            <a:ext cx="3130200" cy="11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Normal </a:t>
            </a:r>
            <a:r>
              <a:rPr lang="en-US" dirty="0" err="1"/>
              <a:t>değişken</a:t>
            </a:r>
            <a:r>
              <a:rPr lang="en-US" dirty="0"/>
              <a:t> </a:t>
            </a:r>
            <a:r>
              <a:rPr lang="en-US" dirty="0" err="1"/>
              <a:t>tanımlamak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 </a:t>
            </a:r>
            <a:r>
              <a:rPr lang="en-US" dirty="0" err="1"/>
              <a:t>Tanımladıktan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dilediğinizde</a:t>
            </a:r>
            <a:r>
              <a:rPr lang="en-US" dirty="0"/>
              <a:t> </a:t>
            </a:r>
            <a:r>
              <a:rPr lang="en-US" dirty="0" err="1"/>
              <a:t>değerini</a:t>
            </a:r>
            <a:r>
              <a:rPr lang="en-US" dirty="0"/>
              <a:t> </a:t>
            </a:r>
            <a:r>
              <a:rPr lang="en-US" dirty="0" err="1"/>
              <a:t>değiştirebilirsiniz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" name="Google Shape;11625;p80">
            <a:extLst>
              <a:ext uri="{FF2B5EF4-FFF2-40B4-BE49-F238E27FC236}">
                <a16:creationId xmlns:a16="http://schemas.microsoft.com/office/drawing/2014/main" id="{CFC75B55-2158-4357-977B-FF0FF76197F8}"/>
              </a:ext>
            </a:extLst>
          </p:cNvPr>
          <p:cNvGrpSpPr/>
          <p:nvPr/>
        </p:nvGrpSpPr>
        <p:grpSpPr>
          <a:xfrm rot="523171">
            <a:off x="7087879" y="973388"/>
            <a:ext cx="1277452" cy="1457074"/>
            <a:chOff x="4017435" y="1499912"/>
            <a:chExt cx="315092" cy="359397"/>
          </a:xfrm>
          <a:solidFill>
            <a:schemeClr val="accent2"/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10" name="Google Shape;11626;p80">
              <a:extLst>
                <a:ext uri="{FF2B5EF4-FFF2-40B4-BE49-F238E27FC236}">
                  <a16:creationId xmlns:a16="http://schemas.microsoft.com/office/drawing/2014/main" id="{A878576F-03F4-4EA3-891E-75D6BCD6C88D}"/>
                </a:ext>
              </a:extLst>
            </p:cNvPr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27;p80">
              <a:extLst>
                <a:ext uri="{FF2B5EF4-FFF2-40B4-BE49-F238E27FC236}">
                  <a16:creationId xmlns:a16="http://schemas.microsoft.com/office/drawing/2014/main" id="{70D604C7-BC40-4482-A706-5549BBDB6A2B}"/>
                </a:ext>
              </a:extLst>
            </p:cNvPr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124;p80">
            <a:extLst>
              <a:ext uri="{FF2B5EF4-FFF2-40B4-BE49-F238E27FC236}">
                <a16:creationId xmlns:a16="http://schemas.microsoft.com/office/drawing/2014/main" id="{456A5BB2-43DD-4746-94D0-22A15E52E159}"/>
              </a:ext>
            </a:extLst>
          </p:cNvPr>
          <p:cNvGrpSpPr/>
          <p:nvPr/>
        </p:nvGrpSpPr>
        <p:grpSpPr>
          <a:xfrm>
            <a:off x="1688831" y="2777587"/>
            <a:ext cx="1202744" cy="1377949"/>
            <a:chOff x="859262" y="3353920"/>
            <a:chExt cx="306759" cy="351445"/>
          </a:xfrm>
          <a:solidFill>
            <a:schemeClr val="accent1">
              <a:lumMod val="75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" name="Google Shape;12125;p80">
              <a:extLst>
                <a:ext uri="{FF2B5EF4-FFF2-40B4-BE49-F238E27FC236}">
                  <a16:creationId xmlns:a16="http://schemas.microsoft.com/office/drawing/2014/main" id="{048B8024-3FF7-45C8-94DD-0983F0A2784C}"/>
                </a:ext>
              </a:extLst>
            </p:cNvPr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126;p80">
              <a:extLst>
                <a:ext uri="{FF2B5EF4-FFF2-40B4-BE49-F238E27FC236}">
                  <a16:creationId xmlns:a16="http://schemas.microsoft.com/office/drawing/2014/main" id="{86E844B4-32DD-47FA-94B9-8E3354D86B4D}"/>
                </a:ext>
              </a:extLst>
            </p:cNvPr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127;p80">
              <a:extLst>
                <a:ext uri="{FF2B5EF4-FFF2-40B4-BE49-F238E27FC236}">
                  <a16:creationId xmlns:a16="http://schemas.microsoft.com/office/drawing/2014/main" id="{1DC9E425-22C7-49BC-9125-385BA7A9346B}"/>
                </a:ext>
              </a:extLst>
            </p:cNvPr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128;p80">
              <a:extLst>
                <a:ext uri="{FF2B5EF4-FFF2-40B4-BE49-F238E27FC236}">
                  <a16:creationId xmlns:a16="http://schemas.microsoft.com/office/drawing/2014/main" id="{AB04FDED-0436-47D4-BC0E-C0384AEE7F7B}"/>
                </a:ext>
              </a:extLst>
            </p:cNvPr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129;p80">
              <a:extLst>
                <a:ext uri="{FF2B5EF4-FFF2-40B4-BE49-F238E27FC236}">
                  <a16:creationId xmlns:a16="http://schemas.microsoft.com/office/drawing/2014/main" id="{1DFDB90E-AF47-4DFB-82C9-793B55CB7959}"/>
                </a:ext>
              </a:extLst>
            </p:cNvPr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30993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>
            <a:spLocks noGrp="1"/>
          </p:cNvSpPr>
          <p:nvPr>
            <p:ph type="title" idx="6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NULLABLE</a:t>
            </a:r>
            <a:endParaRPr dirty="0"/>
          </a:p>
        </p:txBody>
      </p:sp>
      <p:sp>
        <p:nvSpPr>
          <p:cNvPr id="247" name="Google Shape;247;p40"/>
          <p:cNvSpPr txBox="1">
            <a:spLocks noGrp="1"/>
          </p:cNvSpPr>
          <p:nvPr>
            <p:ph type="subTitle" idx="1"/>
          </p:nvPr>
        </p:nvSpPr>
        <p:spPr>
          <a:xfrm flipH="1">
            <a:off x="2269946" y="1962600"/>
            <a:ext cx="2614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Bu </a:t>
            </a:r>
            <a:r>
              <a:rPr lang="en-US" dirty="0" err="1"/>
              <a:t>değişkeni</a:t>
            </a:r>
            <a:r>
              <a:rPr lang="en-US" dirty="0"/>
              <a:t> </a:t>
            </a:r>
            <a:r>
              <a:rPr lang="en-US" dirty="0" err="1"/>
              <a:t>tanıyorum</a:t>
            </a:r>
            <a:r>
              <a:rPr lang="en-US" dirty="0"/>
              <a:t> ben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bana</a:t>
            </a:r>
            <a:r>
              <a:rPr lang="en-US" dirty="0"/>
              <a:t> </a:t>
            </a:r>
            <a:r>
              <a:rPr lang="en-US" dirty="0" err="1"/>
              <a:t>NullPointerException</a:t>
            </a:r>
            <a:r>
              <a:rPr lang="en-US" dirty="0"/>
              <a:t> </a:t>
            </a:r>
            <a:r>
              <a:rPr lang="en-US" dirty="0" err="1"/>
              <a:t>vermeyeceğine</a:t>
            </a:r>
            <a:r>
              <a:rPr lang="en-US" dirty="0"/>
              <a:t> </a:t>
            </a:r>
            <a:r>
              <a:rPr lang="en-US" dirty="0" err="1"/>
              <a:t>garanti</a:t>
            </a:r>
            <a:r>
              <a:rPr lang="en-US" dirty="0"/>
              <a:t> </a:t>
            </a:r>
            <a:r>
              <a:rPr lang="en-US" dirty="0" err="1"/>
              <a:t>veriyorum</a:t>
            </a:r>
            <a:r>
              <a:rPr lang="en-US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3"/>
          </p:nvPr>
        </p:nvSpPr>
        <p:spPr>
          <a:xfrm flipH="1">
            <a:off x="5397880" y="2622916"/>
            <a:ext cx="2614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Bu </a:t>
            </a:r>
            <a:r>
              <a:rPr lang="en-US" dirty="0" err="1"/>
              <a:t>değişkene</a:t>
            </a:r>
            <a:r>
              <a:rPr lang="en-US" dirty="0"/>
              <a:t> </a:t>
            </a:r>
            <a:r>
              <a:rPr lang="en-US" dirty="0" err="1"/>
              <a:t>pek</a:t>
            </a:r>
            <a:r>
              <a:rPr lang="en-US" dirty="0"/>
              <a:t> </a:t>
            </a:r>
            <a:r>
              <a:rPr lang="en-US" dirty="0" err="1"/>
              <a:t>güvenmiyorum</a:t>
            </a:r>
            <a:r>
              <a:rPr lang="en-US" dirty="0"/>
              <a:t>. </a:t>
            </a:r>
            <a:r>
              <a:rPr lang="en-US" dirty="0" err="1"/>
              <a:t>Eğer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değişken</a:t>
            </a:r>
            <a:r>
              <a:rPr lang="en-US" dirty="0"/>
              <a:t> Null </a:t>
            </a:r>
            <a:r>
              <a:rPr lang="en-US" dirty="0" err="1"/>
              <a:t>ise</a:t>
            </a:r>
            <a:r>
              <a:rPr lang="en-US" dirty="0"/>
              <a:t>, </a:t>
            </a:r>
            <a:r>
              <a:rPr lang="en-US" dirty="0" err="1"/>
              <a:t>sen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çalıştırmadan</a:t>
            </a:r>
            <a:r>
              <a:rPr lang="en-US" dirty="0"/>
              <a:t> </a:t>
            </a:r>
            <a:r>
              <a:rPr lang="en-US" dirty="0" err="1"/>
              <a:t>direkt</a:t>
            </a:r>
            <a:r>
              <a:rPr lang="en-US" dirty="0"/>
              <a:t> </a:t>
            </a:r>
            <a:r>
              <a:rPr lang="en-US" dirty="0" err="1"/>
              <a:t>geç</a:t>
            </a:r>
            <a:r>
              <a:rPr lang="en-US" dirty="0"/>
              <a:t>. </a:t>
            </a:r>
            <a:r>
              <a:rPr lang="en-US" dirty="0" err="1"/>
              <a:t>Uygulamanın</a:t>
            </a:r>
            <a:r>
              <a:rPr lang="en-US" dirty="0"/>
              <a:t> </a:t>
            </a:r>
            <a:r>
              <a:rPr lang="en-US" dirty="0" err="1"/>
              <a:t>çökmesindense</a:t>
            </a:r>
            <a:r>
              <a:rPr lang="en-US" dirty="0"/>
              <a:t>, </a:t>
            </a:r>
            <a:r>
              <a:rPr lang="en-US" dirty="0" err="1"/>
              <a:t>görsel</a:t>
            </a:r>
            <a:r>
              <a:rPr lang="en-US" dirty="0"/>
              <a:t> </a:t>
            </a:r>
            <a:r>
              <a:rPr lang="en-US" dirty="0" err="1"/>
              <a:t>hatalar</a:t>
            </a:r>
            <a:r>
              <a:rPr lang="en-US" dirty="0"/>
              <a:t> </a:t>
            </a:r>
            <a:r>
              <a:rPr lang="en-US" dirty="0" err="1"/>
              <a:t>olsun</a:t>
            </a:r>
            <a:r>
              <a:rPr lang="en-US" dirty="0"/>
              <a:t>, </a:t>
            </a:r>
            <a:r>
              <a:rPr lang="en-US" dirty="0" err="1"/>
              <a:t>sorun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581" y="1609049"/>
            <a:ext cx="1081399" cy="108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204" y="920219"/>
            <a:ext cx="1081399" cy="10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85FB4DD1-6337-4202-B12D-52CFCCCB5E0B}"/>
              </a:ext>
            </a:extLst>
          </p:cNvPr>
          <p:cNvSpPr txBox="1"/>
          <p:nvPr/>
        </p:nvSpPr>
        <p:spPr>
          <a:xfrm>
            <a:off x="3382851" y="1151274"/>
            <a:ext cx="94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>
                <a:solidFill>
                  <a:schemeClr val="bg1"/>
                </a:solidFill>
              </a:rPr>
              <a:t>!!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9" name="Metin kutusu 38">
            <a:extLst>
              <a:ext uri="{FF2B5EF4-FFF2-40B4-BE49-F238E27FC236}">
                <a16:creationId xmlns:a16="http://schemas.microsoft.com/office/drawing/2014/main" id="{1040CDCC-20B0-4424-9190-4DA037503F7A}"/>
              </a:ext>
            </a:extLst>
          </p:cNvPr>
          <p:cNvSpPr txBox="1"/>
          <p:nvPr/>
        </p:nvSpPr>
        <p:spPr>
          <a:xfrm>
            <a:off x="6485619" y="1815820"/>
            <a:ext cx="94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>
                <a:solidFill>
                  <a:schemeClr val="bg1"/>
                </a:solidFill>
              </a:rPr>
              <a:t>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kişi, adam, fotoğraf, tutma içeren bir resim&#10;&#10;Açıklama otomatik olarak oluşturuldu">
            <a:extLst>
              <a:ext uri="{FF2B5EF4-FFF2-40B4-BE49-F238E27FC236}">
                <a16:creationId xmlns:a16="http://schemas.microsoft.com/office/drawing/2014/main" id="{97D8695F-42CD-4846-95DC-7A68062DC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0025" y="0"/>
            <a:ext cx="981584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/>
          <p:nvPr/>
        </p:nvSpPr>
        <p:spPr>
          <a:xfrm>
            <a:off x="2218375" y="984475"/>
            <a:ext cx="6993300" cy="3174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8"/>
          <p:cNvSpPr/>
          <p:nvPr/>
        </p:nvSpPr>
        <p:spPr>
          <a:xfrm>
            <a:off x="2218375" y="984475"/>
            <a:ext cx="6993300" cy="317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8"/>
          <p:cNvSpPr txBox="1">
            <a:spLocks noGrp="1"/>
          </p:cNvSpPr>
          <p:nvPr>
            <p:ph type="body" idx="1"/>
          </p:nvPr>
        </p:nvSpPr>
        <p:spPr>
          <a:xfrm>
            <a:off x="2739150" y="1457550"/>
            <a:ext cx="4592100" cy="23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en-US" sz="2800" dirty="0"/>
              <a:t>Normal </a:t>
            </a:r>
            <a:r>
              <a:rPr lang="en-US" sz="2800" dirty="0" err="1"/>
              <a:t>sınıflara</a:t>
            </a:r>
            <a:r>
              <a:rPr lang="en-US" sz="2800" dirty="0"/>
              <a:t> </a:t>
            </a:r>
            <a:r>
              <a:rPr lang="en-US" sz="2800" dirty="0" err="1"/>
              <a:t>ek</a:t>
            </a:r>
            <a:r>
              <a:rPr lang="en-US" sz="2800" dirty="0"/>
              <a:t> </a:t>
            </a:r>
            <a:r>
              <a:rPr lang="en-US" sz="2800" dirty="0" err="1"/>
              <a:t>olarak</a:t>
            </a:r>
            <a:r>
              <a:rPr lang="en-US" sz="2800" dirty="0"/>
              <a:t> </a:t>
            </a:r>
            <a:r>
              <a:rPr lang="en-US" sz="2800" dirty="0" err="1"/>
              <a:t>bazı</a:t>
            </a:r>
            <a:r>
              <a:rPr lang="en-US" sz="2800" dirty="0"/>
              <a:t> </a:t>
            </a:r>
            <a:r>
              <a:rPr lang="en-US" sz="2800" dirty="0" err="1"/>
              <a:t>yararlı</a:t>
            </a:r>
            <a:r>
              <a:rPr lang="en-US" sz="2800" dirty="0"/>
              <a:t> </a:t>
            </a:r>
            <a:r>
              <a:rPr lang="en-US" sz="2800" dirty="0" err="1"/>
              <a:t>metodlar</a:t>
            </a:r>
            <a:r>
              <a:rPr lang="en-US" sz="2800" dirty="0"/>
              <a:t> </a:t>
            </a:r>
            <a:r>
              <a:rPr lang="en-US" sz="2800" dirty="0" err="1"/>
              <a:t>üretir</a:t>
            </a:r>
            <a:r>
              <a:rPr lang="en-US" sz="2800" dirty="0"/>
              <a:t>. </a:t>
            </a:r>
            <a:r>
              <a:rPr lang="en-US" sz="2800" dirty="0" err="1"/>
              <a:t>Bazıları</a:t>
            </a:r>
            <a:r>
              <a:rPr lang="en-US" sz="2800" dirty="0"/>
              <a:t> ;</a:t>
            </a:r>
          </a:p>
          <a:p>
            <a:pPr lvl="0"/>
            <a:r>
              <a:rPr lang="en-US" sz="2400" dirty="0"/>
              <a:t>copy</a:t>
            </a:r>
          </a:p>
          <a:p>
            <a:pPr lvl="0"/>
            <a:r>
              <a:rPr lang="en-US" sz="2400" dirty="0" err="1"/>
              <a:t>toString</a:t>
            </a: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 rot="-5400000">
            <a:off x="-860750" y="2252575"/>
            <a:ext cx="33363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DATA CLASS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4159282"/>
      </p:ext>
    </p:extLst>
  </p:cSld>
  <p:clrMapOvr>
    <a:masterClrMapping/>
  </p:clrMapOvr>
</p:sld>
</file>

<file path=ppt/theme/theme1.xml><?xml version="1.0" encoding="utf-8"?>
<a:theme xmlns:a="http://schemas.openxmlformats.org/drawingml/2006/main" name="Neon Cyber Mon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0FCF1"/>
      </a:accent1>
      <a:accent2>
        <a:srgbClr val="F73CAB"/>
      </a:accent2>
      <a:accent3>
        <a:srgbClr val="1E1E1E"/>
      </a:accent3>
      <a:accent4>
        <a:srgbClr val="2ED9FF"/>
      </a:accent4>
      <a:accent5>
        <a:srgbClr val="FFE2F7"/>
      </a:accent5>
      <a:accent6>
        <a:srgbClr val="FFFFFF"/>
      </a:accent6>
      <a:hlink>
        <a:srgbClr val="FF9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509</Words>
  <Application>Microsoft Office PowerPoint</Application>
  <PresentationFormat>Ekran Gösterisi (16:9)</PresentationFormat>
  <Paragraphs>97</Paragraphs>
  <Slides>27</Slides>
  <Notes>27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27</vt:i4>
      </vt:variant>
    </vt:vector>
  </HeadingPairs>
  <TitlesOfParts>
    <vt:vector size="35" baseType="lpstr">
      <vt:lpstr>Righteous</vt:lpstr>
      <vt:lpstr>Fira Sans Extra Condensed Medium</vt:lpstr>
      <vt:lpstr>Varela Round</vt:lpstr>
      <vt:lpstr>Arial</vt:lpstr>
      <vt:lpstr>Nunito Light</vt:lpstr>
      <vt:lpstr>Work Sans Medium</vt:lpstr>
      <vt:lpstr>Work Sans Light</vt:lpstr>
      <vt:lpstr>Neon Cyber Monday by Slidesgo</vt:lpstr>
      <vt:lpstr>Mobil Programlama</vt:lpstr>
      <vt:lpstr>EĞİTİMİMİZİN İÇERİĞİ</vt:lpstr>
      <vt:lpstr>KOTLIN</vt:lpstr>
      <vt:lpstr>NEDEN KOTLIN?</vt:lpstr>
      <vt:lpstr>PowerPoint Sunusu</vt:lpstr>
      <vt:lpstr>DEĞİŞKEN TİPLERİ</vt:lpstr>
      <vt:lpstr>NULLABLE</vt:lpstr>
      <vt:lpstr>PowerPoint Sunusu</vt:lpstr>
      <vt:lpstr>DATA CLASS</vt:lpstr>
      <vt:lpstr>PowerPoint Sunusu</vt:lpstr>
      <vt:lpstr>PowerPoint Sunusu</vt:lpstr>
      <vt:lpstr>SCOPE FONKSİYON</vt:lpstr>
      <vt:lpstr>ANDROID</vt:lpstr>
      <vt:lpstr>PowerPoint Sunusu</vt:lpstr>
      <vt:lpstr>VERİ TAŞIMA YÖNTEMLERİ</vt:lpstr>
      <vt:lpstr>MANIFEST DOSYASI</vt:lpstr>
      <vt:lpstr>Bu dosyayı yöneterek uygulamamızı nasıl şekillendirebileceğimizi belirten birkaç başlık</vt:lpstr>
      <vt:lpstr>RecyclerView</vt:lpstr>
      <vt:lpstr>ViewHolder Kullanımı</vt:lpstr>
      <vt:lpstr>PowerPoint Sunusu</vt:lpstr>
      <vt:lpstr>PowerPoint Sunusu</vt:lpstr>
      <vt:lpstr>Retrofit 2</vt:lpstr>
      <vt:lpstr>NEDİR?</vt:lpstr>
      <vt:lpstr>GEREKLİ OLAN YAPILAR</vt:lpstr>
      <vt:lpstr>PICASSO</vt:lpstr>
      <vt:lpstr>Nedir?</vt:lpstr>
      <vt:lpstr>Teşekkürler!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 Programlama</dc:title>
  <cp:lastModifiedBy>Eda Nur VAR</cp:lastModifiedBy>
  <cp:revision>15</cp:revision>
  <dcterms:modified xsi:type="dcterms:W3CDTF">2019-11-24T19:29:43Z</dcterms:modified>
</cp:coreProperties>
</file>